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2"/>
  </p:notesMasterIdLst>
  <p:sldIdLst>
    <p:sldId id="390" r:id="rId2"/>
    <p:sldId id="389" r:id="rId3"/>
    <p:sldId id="394" r:id="rId4"/>
    <p:sldId id="393" r:id="rId5"/>
    <p:sldId id="437" r:id="rId6"/>
    <p:sldId id="409" r:id="rId7"/>
    <p:sldId id="411" r:id="rId8"/>
    <p:sldId id="478" r:id="rId9"/>
    <p:sldId id="391" r:id="rId10"/>
    <p:sldId id="412" r:id="rId11"/>
    <p:sldId id="439" r:id="rId12"/>
    <p:sldId id="438" r:id="rId13"/>
    <p:sldId id="432" r:id="rId14"/>
    <p:sldId id="396" r:id="rId15"/>
    <p:sldId id="395" r:id="rId16"/>
    <p:sldId id="433" r:id="rId17"/>
    <p:sldId id="434" r:id="rId18"/>
    <p:sldId id="408" r:id="rId19"/>
    <p:sldId id="414" r:id="rId20"/>
    <p:sldId id="407" r:id="rId21"/>
    <p:sldId id="449" r:id="rId22"/>
    <p:sldId id="435" r:id="rId23"/>
    <p:sldId id="440" r:id="rId24"/>
    <p:sldId id="448" r:id="rId25"/>
    <p:sldId id="446" r:id="rId26"/>
    <p:sldId id="453" r:id="rId27"/>
    <p:sldId id="447" r:id="rId28"/>
    <p:sldId id="450" r:id="rId29"/>
    <p:sldId id="452" r:id="rId30"/>
    <p:sldId id="430" r:id="rId31"/>
    <p:sldId id="456" r:id="rId32"/>
    <p:sldId id="431" r:id="rId33"/>
    <p:sldId id="460" r:id="rId34"/>
    <p:sldId id="461" r:id="rId35"/>
    <p:sldId id="473" r:id="rId36"/>
    <p:sldId id="474" r:id="rId37"/>
    <p:sldId id="445" r:id="rId38"/>
    <p:sldId id="464" r:id="rId39"/>
    <p:sldId id="406" r:id="rId40"/>
    <p:sldId id="462" r:id="rId41"/>
    <p:sldId id="463" r:id="rId42"/>
    <p:sldId id="415" r:id="rId43"/>
    <p:sldId id="436" r:id="rId44"/>
    <p:sldId id="423" r:id="rId45"/>
    <p:sldId id="465" r:id="rId46"/>
    <p:sldId id="471" r:id="rId47"/>
    <p:sldId id="454" r:id="rId48"/>
    <p:sldId id="455" r:id="rId49"/>
    <p:sldId id="424" r:id="rId50"/>
    <p:sldId id="428" r:id="rId51"/>
    <p:sldId id="426" r:id="rId52"/>
    <p:sldId id="420" r:id="rId53"/>
    <p:sldId id="457" r:id="rId54"/>
    <p:sldId id="458" r:id="rId55"/>
    <p:sldId id="429" r:id="rId56"/>
    <p:sldId id="477" r:id="rId57"/>
    <p:sldId id="416" r:id="rId58"/>
    <p:sldId id="417" r:id="rId59"/>
    <p:sldId id="418" r:id="rId60"/>
    <p:sldId id="419" r:id="rId61"/>
    <p:sldId id="479" r:id="rId62"/>
    <p:sldId id="480" r:id="rId63"/>
    <p:sldId id="466" r:id="rId64"/>
    <p:sldId id="467" r:id="rId65"/>
    <p:sldId id="468" r:id="rId66"/>
    <p:sldId id="469" r:id="rId67"/>
    <p:sldId id="470" r:id="rId68"/>
    <p:sldId id="443" r:id="rId69"/>
    <p:sldId id="444" r:id="rId70"/>
    <p:sldId id="442" r:id="rId71"/>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FFE1E1"/>
    <a:srgbClr val="990000"/>
    <a:srgbClr val="D52027"/>
    <a:srgbClr val="FFFFCC"/>
    <a:srgbClr val="828282"/>
    <a:srgbClr val="82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4119" autoAdjust="0"/>
  </p:normalViewPr>
  <p:slideViewPr>
    <p:cSldViewPr snapToGrid="0" snapToObjects="1">
      <p:cViewPr varScale="1">
        <p:scale>
          <a:sx n="81" d="100"/>
          <a:sy n="81" d="100"/>
        </p:scale>
        <p:origin x="1195" y="67"/>
      </p:cViewPr>
      <p:guideLst>
        <p:guide orient="horz" pos="1620"/>
        <p:guide pos="2880"/>
      </p:guideLst>
    </p:cSldViewPr>
  </p:slideViewPr>
  <p:outlineViewPr>
    <p:cViewPr>
      <p:scale>
        <a:sx n="33" d="100"/>
        <a:sy n="33" d="100"/>
      </p:scale>
      <p:origin x="0" y="-268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9000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896-4ADC-8060-7FA8735D0065}"/>
            </c:ext>
          </c:extLst>
        </c:ser>
        <c:ser>
          <c:idx val="1"/>
          <c:order val="1"/>
          <c:tx>
            <c:strRef>
              <c:f>Sheet1!$C$1</c:f>
              <c:strCache>
                <c:ptCount val="1"/>
                <c:pt idx="0">
                  <c:v>Series 2</c:v>
                </c:pt>
              </c:strCache>
            </c:strRef>
          </c:tx>
          <c:spPr>
            <a:solidFill>
              <a:srgbClr val="D5202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896-4ADC-8060-7FA8735D0065}"/>
            </c:ext>
          </c:extLst>
        </c:ser>
        <c:ser>
          <c:idx val="2"/>
          <c:order val="2"/>
          <c:tx>
            <c:strRef>
              <c:f>Sheet1!$D$1</c:f>
              <c:strCache>
                <c:ptCount val="1"/>
                <c:pt idx="0">
                  <c:v>Series 3</c:v>
                </c:pt>
              </c:strCache>
            </c:strRef>
          </c:tx>
          <c:spPr>
            <a:solidFill>
              <a:srgbClr val="828282"/>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896-4ADC-8060-7FA8735D0065}"/>
            </c:ext>
          </c:extLst>
        </c:ser>
        <c:dLbls>
          <c:showLegendKey val="0"/>
          <c:showVal val="0"/>
          <c:showCatName val="0"/>
          <c:showSerName val="0"/>
          <c:showPercent val="0"/>
          <c:showBubbleSize val="0"/>
        </c:dLbls>
        <c:gapWidth val="219"/>
        <c:overlap val="-27"/>
        <c:axId val="156150704"/>
        <c:axId val="156151264"/>
      </c:barChart>
      <c:catAx>
        <c:axId val="15615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151264"/>
        <c:crosses val="autoZero"/>
        <c:auto val="1"/>
        <c:lblAlgn val="ctr"/>
        <c:lblOffset val="100"/>
        <c:noMultiLvlLbl val="0"/>
      </c:catAx>
      <c:valAx>
        <c:axId val="15615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15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5"/>
          <c:dPt>
            <c:idx val="0"/>
            <c:bubble3D val="0"/>
            <c:spPr>
              <a:solidFill>
                <a:schemeClr val="tx1"/>
              </a:solidFill>
              <a:ln w="19050">
                <a:solidFill>
                  <a:schemeClr val="lt1"/>
                </a:solidFill>
              </a:ln>
              <a:effectLst/>
            </c:spPr>
            <c:extLst>
              <c:ext xmlns:c16="http://schemas.microsoft.com/office/drawing/2014/chart" uri="{C3380CC4-5D6E-409C-BE32-E72D297353CC}">
                <c16:uniqueId val="{00000001-63F0-4038-ABB1-B1B43A409A4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3F0-4038-ABB1-B1B43A409A41}"/>
              </c:ext>
            </c:extLst>
          </c:dPt>
          <c:dPt>
            <c:idx val="2"/>
            <c:bubble3D val="0"/>
            <c:spPr>
              <a:solidFill>
                <a:srgbClr val="D52027"/>
              </a:solidFill>
              <a:ln w="19050">
                <a:solidFill>
                  <a:schemeClr val="lt1"/>
                </a:solidFill>
              </a:ln>
              <a:effectLst/>
            </c:spPr>
            <c:extLst>
              <c:ext xmlns:c16="http://schemas.microsoft.com/office/drawing/2014/chart" uri="{C3380CC4-5D6E-409C-BE32-E72D297353CC}">
                <c16:uniqueId val="{00000005-63F0-4038-ABB1-B1B43A409A41}"/>
              </c:ext>
            </c:extLst>
          </c:dPt>
          <c:cat>
            <c:strRef>
              <c:f>Sheet1!$A$2:$A$3</c:f>
              <c:strCache>
                <c:ptCount val="2"/>
                <c:pt idx="0">
                  <c:v>1st Qtr</c:v>
                </c:pt>
                <c:pt idx="1">
                  <c:v>2nd Qtr</c:v>
                </c:pt>
              </c:strCache>
            </c:strRef>
          </c:cat>
          <c:val>
            <c:numRef>
              <c:f>Sheet1!$B$2:$B$3</c:f>
              <c:numCache>
                <c:formatCode>General</c:formatCode>
                <c:ptCount val="2"/>
                <c:pt idx="0">
                  <c:v>6</c:v>
                </c:pt>
                <c:pt idx="1">
                  <c:v>3</c:v>
                </c:pt>
              </c:numCache>
            </c:numRef>
          </c:val>
          <c:extLst>
            <c:ext xmlns:c16="http://schemas.microsoft.com/office/drawing/2014/chart" uri="{C3380CC4-5D6E-409C-BE32-E72D297353CC}">
              <c16:uniqueId val="{00000006-63F0-4038-ABB1-B1B43A409A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F21DC-1E29-4A6D-A581-3361A8F3D57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4F6870B-986B-485E-9F34-2A079CC22AA9}">
      <dgm:prSet phldrT="[Text]"/>
      <dgm:spPr>
        <a:solidFill>
          <a:srgbClr val="990000"/>
        </a:solidFill>
      </dgm:spPr>
      <dgm:t>
        <a:bodyPr/>
        <a:lstStyle/>
        <a:p>
          <a:r>
            <a:rPr lang="en-US" dirty="0" smtClean="0"/>
            <a:t>Data governance concepts and major aspects</a:t>
          </a:r>
          <a:endParaRPr lang="en-US" dirty="0"/>
        </a:p>
      </dgm:t>
    </dgm:pt>
    <dgm:pt modelId="{40519B60-3480-473E-B90A-CE45259C7EDB}" type="parTrans" cxnId="{525828FC-EAFB-47C2-B5AF-E82AF1119FA9}">
      <dgm:prSet/>
      <dgm:spPr/>
      <dgm:t>
        <a:bodyPr/>
        <a:lstStyle/>
        <a:p>
          <a:endParaRPr lang="en-US"/>
        </a:p>
      </dgm:t>
    </dgm:pt>
    <dgm:pt modelId="{D9B29596-A300-4387-AD11-B5F08FAF37C8}" type="sibTrans" cxnId="{525828FC-EAFB-47C2-B5AF-E82AF1119FA9}">
      <dgm:prSet/>
      <dgm:spPr/>
      <dgm:t>
        <a:bodyPr/>
        <a:lstStyle/>
        <a:p>
          <a:endParaRPr lang="en-US"/>
        </a:p>
      </dgm:t>
    </dgm:pt>
    <dgm:pt modelId="{645404EE-92F9-44A4-9074-6D9FE9583ECA}">
      <dgm:prSet phldrT="[Text]"/>
      <dgm:spPr>
        <a:solidFill>
          <a:schemeClr val="bg1">
            <a:lumMod val="65000"/>
          </a:schemeClr>
        </a:solidFill>
      </dgm:spPr>
      <dgm:t>
        <a:bodyPr/>
        <a:lstStyle/>
        <a:p>
          <a:r>
            <a:rPr lang="en-US" dirty="0" smtClean="0"/>
            <a:t>Selling data governance to senior leadership</a:t>
          </a:r>
          <a:endParaRPr lang="en-US" dirty="0"/>
        </a:p>
      </dgm:t>
    </dgm:pt>
    <dgm:pt modelId="{41A17C33-8B5F-452C-9738-3EA319A40947}" type="parTrans" cxnId="{9A400FCB-4B82-460B-AB3A-5F557E1ACCF0}">
      <dgm:prSet/>
      <dgm:spPr/>
      <dgm:t>
        <a:bodyPr/>
        <a:lstStyle/>
        <a:p>
          <a:endParaRPr lang="en-US"/>
        </a:p>
      </dgm:t>
    </dgm:pt>
    <dgm:pt modelId="{21AC927B-E215-4711-9A81-DAA009857B8C}" type="sibTrans" cxnId="{9A400FCB-4B82-460B-AB3A-5F557E1ACCF0}">
      <dgm:prSet/>
      <dgm:spPr/>
      <dgm:t>
        <a:bodyPr/>
        <a:lstStyle/>
        <a:p>
          <a:endParaRPr lang="en-US"/>
        </a:p>
      </dgm:t>
    </dgm:pt>
    <dgm:pt modelId="{EF50D2BE-DADD-462B-8DDB-C8F876A3D1E1}">
      <dgm:prSet phldrT="[Text]"/>
      <dgm:spPr>
        <a:solidFill>
          <a:schemeClr val="tx1"/>
        </a:solidFill>
      </dgm:spPr>
      <dgm:t>
        <a:bodyPr/>
        <a:lstStyle/>
        <a:p>
          <a:r>
            <a:rPr lang="en-US" dirty="0" smtClean="0"/>
            <a:t>Characteristics of a data governance system</a:t>
          </a:r>
          <a:endParaRPr lang="en-US" dirty="0"/>
        </a:p>
      </dgm:t>
    </dgm:pt>
    <dgm:pt modelId="{E5905ECA-F81C-4963-A4AA-152195240078}" type="parTrans" cxnId="{D50C377C-3A6F-4494-ACBC-21935FA8245E}">
      <dgm:prSet/>
      <dgm:spPr/>
      <dgm:t>
        <a:bodyPr/>
        <a:lstStyle/>
        <a:p>
          <a:endParaRPr lang="en-US"/>
        </a:p>
      </dgm:t>
    </dgm:pt>
    <dgm:pt modelId="{53C45F48-5209-41DF-A25B-11F313C3388B}" type="sibTrans" cxnId="{D50C377C-3A6F-4494-ACBC-21935FA8245E}">
      <dgm:prSet/>
      <dgm:spPr/>
      <dgm:t>
        <a:bodyPr/>
        <a:lstStyle/>
        <a:p>
          <a:endParaRPr lang="en-US"/>
        </a:p>
      </dgm:t>
    </dgm:pt>
    <dgm:pt modelId="{BB79ACED-A46D-4BE5-AC84-8B8337B9C8CC}">
      <dgm:prSet/>
      <dgm:spPr>
        <a:solidFill>
          <a:schemeClr val="accent1">
            <a:lumMod val="50000"/>
          </a:schemeClr>
        </a:solidFill>
      </dgm:spPr>
      <dgm:t>
        <a:bodyPr/>
        <a:lstStyle/>
        <a:p>
          <a:r>
            <a:rPr lang="en-US" dirty="0" smtClean="0"/>
            <a:t>Maturity models</a:t>
          </a:r>
          <a:endParaRPr lang="en-US" dirty="0"/>
        </a:p>
      </dgm:t>
    </dgm:pt>
    <dgm:pt modelId="{3B5F9C4B-FDD4-4367-9D05-EEA79241F9CA}" type="parTrans" cxnId="{5B96D63F-5387-47B6-9B61-AA877610CAB5}">
      <dgm:prSet/>
      <dgm:spPr/>
      <dgm:t>
        <a:bodyPr/>
        <a:lstStyle/>
        <a:p>
          <a:endParaRPr lang="en-US"/>
        </a:p>
      </dgm:t>
    </dgm:pt>
    <dgm:pt modelId="{50AF34EC-39EA-429C-9836-A0062E859242}" type="sibTrans" cxnId="{5B96D63F-5387-47B6-9B61-AA877610CAB5}">
      <dgm:prSet/>
      <dgm:spPr/>
      <dgm:t>
        <a:bodyPr/>
        <a:lstStyle/>
        <a:p>
          <a:endParaRPr lang="en-US"/>
        </a:p>
      </dgm:t>
    </dgm:pt>
    <dgm:pt modelId="{DDE59E83-03FF-49FF-9266-8BB668ED2A64}">
      <dgm:prSet/>
      <dgm:spPr>
        <a:solidFill>
          <a:schemeClr val="accent4"/>
        </a:solidFill>
      </dgm:spPr>
      <dgm:t>
        <a:bodyPr/>
        <a:lstStyle/>
        <a:p>
          <a:r>
            <a:rPr lang="en-US" dirty="0" smtClean="0">
              <a:solidFill>
                <a:schemeClr val="tx1"/>
              </a:solidFill>
            </a:rPr>
            <a:t>Change management in a college or university</a:t>
          </a:r>
          <a:endParaRPr lang="en-US" dirty="0">
            <a:solidFill>
              <a:schemeClr val="tx1"/>
            </a:solidFill>
          </a:endParaRPr>
        </a:p>
      </dgm:t>
    </dgm:pt>
    <dgm:pt modelId="{51DAF873-193D-4298-B65D-C1DD2AB52BFF}" type="parTrans" cxnId="{2F4C8890-D717-402B-8C53-710E7B35F723}">
      <dgm:prSet/>
      <dgm:spPr/>
      <dgm:t>
        <a:bodyPr/>
        <a:lstStyle/>
        <a:p>
          <a:endParaRPr lang="en-US"/>
        </a:p>
      </dgm:t>
    </dgm:pt>
    <dgm:pt modelId="{2709BBED-9EFB-42BF-8ECA-7F6056637C39}" type="sibTrans" cxnId="{2F4C8890-D717-402B-8C53-710E7B35F723}">
      <dgm:prSet/>
      <dgm:spPr/>
      <dgm:t>
        <a:bodyPr/>
        <a:lstStyle/>
        <a:p>
          <a:endParaRPr lang="en-US"/>
        </a:p>
      </dgm:t>
    </dgm:pt>
    <dgm:pt modelId="{7F0CF68F-96FF-4FCA-BAFA-C1A89E69BE4B}">
      <dgm:prSet/>
      <dgm:spPr>
        <a:solidFill>
          <a:schemeClr val="accent6">
            <a:lumMod val="50000"/>
          </a:schemeClr>
        </a:solidFill>
      </dgm:spPr>
      <dgm:t>
        <a:bodyPr/>
        <a:lstStyle/>
        <a:p>
          <a:r>
            <a:rPr lang="en-US" smtClean="0"/>
            <a:t>Technological “solutions”</a:t>
          </a:r>
          <a:endParaRPr lang="en-US" dirty="0"/>
        </a:p>
      </dgm:t>
    </dgm:pt>
    <dgm:pt modelId="{B53A29DE-1443-40E1-A051-8D894BD2E213}" type="parTrans" cxnId="{178BE8B7-7BE2-4712-AADD-4D5AD19E44D4}">
      <dgm:prSet/>
      <dgm:spPr/>
      <dgm:t>
        <a:bodyPr/>
        <a:lstStyle/>
        <a:p>
          <a:endParaRPr lang="en-US"/>
        </a:p>
      </dgm:t>
    </dgm:pt>
    <dgm:pt modelId="{724CDD04-9825-4EEB-B90E-92B3758C0D9F}" type="sibTrans" cxnId="{178BE8B7-7BE2-4712-AADD-4D5AD19E44D4}">
      <dgm:prSet/>
      <dgm:spPr/>
      <dgm:t>
        <a:bodyPr/>
        <a:lstStyle/>
        <a:p>
          <a:endParaRPr lang="en-US"/>
        </a:p>
      </dgm:t>
    </dgm:pt>
    <dgm:pt modelId="{4187664E-DA39-4783-804B-BF13DF27DC20}" type="pres">
      <dgm:prSet presAssocID="{64FF21DC-1E29-4A6D-A581-3361A8F3D573}" presName="Name0" presStyleCnt="0">
        <dgm:presLayoutVars>
          <dgm:chMax val="7"/>
          <dgm:chPref val="7"/>
          <dgm:dir/>
        </dgm:presLayoutVars>
      </dgm:prSet>
      <dgm:spPr/>
      <dgm:t>
        <a:bodyPr/>
        <a:lstStyle/>
        <a:p>
          <a:endParaRPr lang="en-US"/>
        </a:p>
      </dgm:t>
    </dgm:pt>
    <dgm:pt modelId="{AFAAC81B-3176-410E-A66B-724DF4184274}" type="pres">
      <dgm:prSet presAssocID="{64FF21DC-1E29-4A6D-A581-3361A8F3D573}" presName="Name1" presStyleCnt="0"/>
      <dgm:spPr/>
    </dgm:pt>
    <dgm:pt modelId="{29CCB482-4FBA-4BDA-8E86-F767434E47B9}" type="pres">
      <dgm:prSet presAssocID="{64FF21DC-1E29-4A6D-A581-3361A8F3D573}" presName="cycle" presStyleCnt="0"/>
      <dgm:spPr/>
    </dgm:pt>
    <dgm:pt modelId="{4A1E567A-385C-4C82-9F25-1E1339E8B284}" type="pres">
      <dgm:prSet presAssocID="{64FF21DC-1E29-4A6D-A581-3361A8F3D573}" presName="srcNode" presStyleLbl="node1" presStyleIdx="0" presStyleCnt="6"/>
      <dgm:spPr/>
    </dgm:pt>
    <dgm:pt modelId="{EACBD513-4E94-42BE-8A67-CDA3D7029A78}" type="pres">
      <dgm:prSet presAssocID="{64FF21DC-1E29-4A6D-A581-3361A8F3D573}" presName="conn" presStyleLbl="parChTrans1D2" presStyleIdx="0" presStyleCnt="1"/>
      <dgm:spPr/>
      <dgm:t>
        <a:bodyPr/>
        <a:lstStyle/>
        <a:p>
          <a:endParaRPr lang="en-US"/>
        </a:p>
      </dgm:t>
    </dgm:pt>
    <dgm:pt modelId="{82682EA9-0C55-4781-9BB4-F8126B81DA8F}" type="pres">
      <dgm:prSet presAssocID="{64FF21DC-1E29-4A6D-A581-3361A8F3D573}" presName="extraNode" presStyleLbl="node1" presStyleIdx="0" presStyleCnt="6"/>
      <dgm:spPr/>
    </dgm:pt>
    <dgm:pt modelId="{303FDE1E-8589-487C-A2EA-610FEB6649C6}" type="pres">
      <dgm:prSet presAssocID="{64FF21DC-1E29-4A6D-A581-3361A8F3D573}" presName="dstNode" presStyleLbl="node1" presStyleIdx="0" presStyleCnt="6"/>
      <dgm:spPr/>
    </dgm:pt>
    <dgm:pt modelId="{6C356F0D-B346-4693-9793-5B758EEFC995}" type="pres">
      <dgm:prSet presAssocID="{B4F6870B-986B-485E-9F34-2A079CC22AA9}" presName="text_1" presStyleLbl="node1" presStyleIdx="0" presStyleCnt="6">
        <dgm:presLayoutVars>
          <dgm:bulletEnabled val="1"/>
        </dgm:presLayoutVars>
      </dgm:prSet>
      <dgm:spPr/>
      <dgm:t>
        <a:bodyPr/>
        <a:lstStyle/>
        <a:p>
          <a:endParaRPr lang="en-US"/>
        </a:p>
      </dgm:t>
    </dgm:pt>
    <dgm:pt modelId="{527DB406-EB3F-4D4A-A722-C9A840B1E3C2}" type="pres">
      <dgm:prSet presAssocID="{B4F6870B-986B-485E-9F34-2A079CC22AA9}" presName="accent_1" presStyleCnt="0"/>
      <dgm:spPr/>
    </dgm:pt>
    <dgm:pt modelId="{5A1AE0FE-221E-4D8B-8393-18F971FF9D92}" type="pres">
      <dgm:prSet presAssocID="{B4F6870B-986B-485E-9F34-2A079CC22AA9}" presName="accentRepeatNode" presStyleLbl="solidFgAcc1" presStyleIdx="0" presStyleCnt="6"/>
      <dgm:spPr/>
    </dgm:pt>
    <dgm:pt modelId="{A2C66CA9-0FAD-4BD8-A640-35350C2ACFC1}" type="pres">
      <dgm:prSet presAssocID="{645404EE-92F9-44A4-9074-6D9FE9583ECA}" presName="text_2" presStyleLbl="node1" presStyleIdx="1" presStyleCnt="6">
        <dgm:presLayoutVars>
          <dgm:bulletEnabled val="1"/>
        </dgm:presLayoutVars>
      </dgm:prSet>
      <dgm:spPr/>
      <dgm:t>
        <a:bodyPr/>
        <a:lstStyle/>
        <a:p>
          <a:endParaRPr lang="en-US"/>
        </a:p>
      </dgm:t>
    </dgm:pt>
    <dgm:pt modelId="{778A6F1F-D3E7-4B19-AD07-B0171901DE6D}" type="pres">
      <dgm:prSet presAssocID="{645404EE-92F9-44A4-9074-6D9FE9583ECA}" presName="accent_2" presStyleCnt="0"/>
      <dgm:spPr/>
    </dgm:pt>
    <dgm:pt modelId="{1954ABF3-D658-4A83-A72D-59254C5AC5DD}" type="pres">
      <dgm:prSet presAssocID="{645404EE-92F9-44A4-9074-6D9FE9583ECA}" presName="accentRepeatNode" presStyleLbl="solidFgAcc1" presStyleIdx="1" presStyleCnt="6"/>
      <dgm:spPr/>
    </dgm:pt>
    <dgm:pt modelId="{45815922-C8EC-40FA-AF3C-9F77DC0B1CA2}" type="pres">
      <dgm:prSet presAssocID="{EF50D2BE-DADD-462B-8DDB-C8F876A3D1E1}" presName="text_3" presStyleLbl="node1" presStyleIdx="2" presStyleCnt="6">
        <dgm:presLayoutVars>
          <dgm:bulletEnabled val="1"/>
        </dgm:presLayoutVars>
      </dgm:prSet>
      <dgm:spPr/>
      <dgm:t>
        <a:bodyPr/>
        <a:lstStyle/>
        <a:p>
          <a:endParaRPr lang="en-US"/>
        </a:p>
      </dgm:t>
    </dgm:pt>
    <dgm:pt modelId="{B98DA23D-2749-466D-9343-AB35D383010B}" type="pres">
      <dgm:prSet presAssocID="{EF50D2BE-DADD-462B-8DDB-C8F876A3D1E1}" presName="accent_3" presStyleCnt="0"/>
      <dgm:spPr/>
    </dgm:pt>
    <dgm:pt modelId="{E0E606FF-A7FF-4B00-A0BF-69BED5A2519D}" type="pres">
      <dgm:prSet presAssocID="{EF50D2BE-DADD-462B-8DDB-C8F876A3D1E1}" presName="accentRepeatNode" presStyleLbl="solidFgAcc1" presStyleIdx="2" presStyleCnt="6"/>
      <dgm:spPr/>
    </dgm:pt>
    <dgm:pt modelId="{889475DC-3C4B-4EDA-AF7D-65C12A8DA986}" type="pres">
      <dgm:prSet presAssocID="{BB79ACED-A46D-4BE5-AC84-8B8337B9C8CC}" presName="text_4" presStyleLbl="node1" presStyleIdx="3" presStyleCnt="6">
        <dgm:presLayoutVars>
          <dgm:bulletEnabled val="1"/>
        </dgm:presLayoutVars>
      </dgm:prSet>
      <dgm:spPr/>
      <dgm:t>
        <a:bodyPr/>
        <a:lstStyle/>
        <a:p>
          <a:endParaRPr lang="en-US"/>
        </a:p>
      </dgm:t>
    </dgm:pt>
    <dgm:pt modelId="{2E2C1B2B-0DAD-49D8-8694-5E9030A4A9AD}" type="pres">
      <dgm:prSet presAssocID="{BB79ACED-A46D-4BE5-AC84-8B8337B9C8CC}" presName="accent_4" presStyleCnt="0"/>
      <dgm:spPr/>
    </dgm:pt>
    <dgm:pt modelId="{C1CBE3A9-9BE5-48C3-9168-C97FAABCAE43}" type="pres">
      <dgm:prSet presAssocID="{BB79ACED-A46D-4BE5-AC84-8B8337B9C8CC}" presName="accentRepeatNode" presStyleLbl="solidFgAcc1" presStyleIdx="3" presStyleCnt="6"/>
      <dgm:spPr/>
    </dgm:pt>
    <dgm:pt modelId="{FE39756F-9F17-41D0-9B55-859C33E10A17}" type="pres">
      <dgm:prSet presAssocID="{DDE59E83-03FF-49FF-9266-8BB668ED2A64}" presName="text_5" presStyleLbl="node1" presStyleIdx="4" presStyleCnt="6">
        <dgm:presLayoutVars>
          <dgm:bulletEnabled val="1"/>
        </dgm:presLayoutVars>
      </dgm:prSet>
      <dgm:spPr/>
      <dgm:t>
        <a:bodyPr/>
        <a:lstStyle/>
        <a:p>
          <a:endParaRPr lang="en-US"/>
        </a:p>
      </dgm:t>
    </dgm:pt>
    <dgm:pt modelId="{DF739CAC-5E0C-4813-8AA8-6AF787ED548E}" type="pres">
      <dgm:prSet presAssocID="{DDE59E83-03FF-49FF-9266-8BB668ED2A64}" presName="accent_5" presStyleCnt="0"/>
      <dgm:spPr/>
    </dgm:pt>
    <dgm:pt modelId="{9E3A4A0A-FFD2-493C-8B4C-4099F41BDD34}" type="pres">
      <dgm:prSet presAssocID="{DDE59E83-03FF-49FF-9266-8BB668ED2A64}" presName="accentRepeatNode" presStyleLbl="solidFgAcc1" presStyleIdx="4" presStyleCnt="6"/>
      <dgm:spPr/>
    </dgm:pt>
    <dgm:pt modelId="{DE5945F1-3092-4E82-BC84-49C40DA6FFA8}" type="pres">
      <dgm:prSet presAssocID="{7F0CF68F-96FF-4FCA-BAFA-C1A89E69BE4B}" presName="text_6" presStyleLbl="node1" presStyleIdx="5" presStyleCnt="6">
        <dgm:presLayoutVars>
          <dgm:bulletEnabled val="1"/>
        </dgm:presLayoutVars>
      </dgm:prSet>
      <dgm:spPr/>
      <dgm:t>
        <a:bodyPr/>
        <a:lstStyle/>
        <a:p>
          <a:endParaRPr lang="en-US"/>
        </a:p>
      </dgm:t>
    </dgm:pt>
    <dgm:pt modelId="{640B823C-C5F6-4264-A25B-B905BD76A43C}" type="pres">
      <dgm:prSet presAssocID="{7F0CF68F-96FF-4FCA-BAFA-C1A89E69BE4B}" presName="accent_6" presStyleCnt="0"/>
      <dgm:spPr/>
    </dgm:pt>
    <dgm:pt modelId="{D215E033-5845-4A8D-A6FB-0C0C47885A2A}" type="pres">
      <dgm:prSet presAssocID="{7F0CF68F-96FF-4FCA-BAFA-C1A89E69BE4B}" presName="accentRepeatNode" presStyleLbl="solidFgAcc1" presStyleIdx="5" presStyleCnt="6"/>
      <dgm:spPr/>
    </dgm:pt>
  </dgm:ptLst>
  <dgm:cxnLst>
    <dgm:cxn modelId="{A62EE83C-C0D7-4D4C-8A7A-6EA60FEEEE3D}" type="presOf" srcId="{64FF21DC-1E29-4A6D-A581-3361A8F3D573}" destId="{4187664E-DA39-4783-804B-BF13DF27DC20}" srcOrd="0" destOrd="0" presId="urn:microsoft.com/office/officeart/2008/layout/VerticalCurvedList"/>
    <dgm:cxn modelId="{1B5626A5-0CAB-41A2-9EDD-9139A48F7D92}" type="presOf" srcId="{7F0CF68F-96FF-4FCA-BAFA-C1A89E69BE4B}" destId="{DE5945F1-3092-4E82-BC84-49C40DA6FFA8}" srcOrd="0" destOrd="0" presId="urn:microsoft.com/office/officeart/2008/layout/VerticalCurvedList"/>
    <dgm:cxn modelId="{178BE8B7-7BE2-4712-AADD-4D5AD19E44D4}" srcId="{64FF21DC-1E29-4A6D-A581-3361A8F3D573}" destId="{7F0CF68F-96FF-4FCA-BAFA-C1A89E69BE4B}" srcOrd="5" destOrd="0" parTransId="{B53A29DE-1443-40E1-A051-8D894BD2E213}" sibTransId="{724CDD04-9825-4EEB-B90E-92B3758C0D9F}"/>
    <dgm:cxn modelId="{3DDB8E7D-1BF6-45DB-A8E8-648F447D8C32}" type="presOf" srcId="{D9B29596-A300-4387-AD11-B5F08FAF37C8}" destId="{EACBD513-4E94-42BE-8A67-CDA3D7029A78}" srcOrd="0" destOrd="0" presId="urn:microsoft.com/office/officeart/2008/layout/VerticalCurvedList"/>
    <dgm:cxn modelId="{9A400FCB-4B82-460B-AB3A-5F557E1ACCF0}" srcId="{64FF21DC-1E29-4A6D-A581-3361A8F3D573}" destId="{645404EE-92F9-44A4-9074-6D9FE9583ECA}" srcOrd="1" destOrd="0" parTransId="{41A17C33-8B5F-452C-9738-3EA319A40947}" sibTransId="{21AC927B-E215-4711-9A81-DAA009857B8C}"/>
    <dgm:cxn modelId="{2F4C8890-D717-402B-8C53-710E7B35F723}" srcId="{64FF21DC-1E29-4A6D-A581-3361A8F3D573}" destId="{DDE59E83-03FF-49FF-9266-8BB668ED2A64}" srcOrd="4" destOrd="0" parTransId="{51DAF873-193D-4298-B65D-C1DD2AB52BFF}" sibTransId="{2709BBED-9EFB-42BF-8ECA-7F6056637C39}"/>
    <dgm:cxn modelId="{0978D4CD-1A90-4681-9363-956CF15F4B53}" type="presOf" srcId="{BB79ACED-A46D-4BE5-AC84-8B8337B9C8CC}" destId="{889475DC-3C4B-4EDA-AF7D-65C12A8DA986}" srcOrd="0" destOrd="0" presId="urn:microsoft.com/office/officeart/2008/layout/VerticalCurvedList"/>
    <dgm:cxn modelId="{5B96D63F-5387-47B6-9B61-AA877610CAB5}" srcId="{64FF21DC-1E29-4A6D-A581-3361A8F3D573}" destId="{BB79ACED-A46D-4BE5-AC84-8B8337B9C8CC}" srcOrd="3" destOrd="0" parTransId="{3B5F9C4B-FDD4-4367-9D05-EEA79241F9CA}" sibTransId="{50AF34EC-39EA-429C-9836-A0062E859242}"/>
    <dgm:cxn modelId="{B83CDBBE-3C8E-4AEB-9226-5D051D4B72BF}" type="presOf" srcId="{B4F6870B-986B-485E-9F34-2A079CC22AA9}" destId="{6C356F0D-B346-4693-9793-5B758EEFC995}" srcOrd="0" destOrd="0" presId="urn:microsoft.com/office/officeart/2008/layout/VerticalCurvedList"/>
    <dgm:cxn modelId="{CC3B2B5F-9D9F-4CC4-B4F4-48A0A4231A68}" type="presOf" srcId="{EF50D2BE-DADD-462B-8DDB-C8F876A3D1E1}" destId="{45815922-C8EC-40FA-AF3C-9F77DC0B1CA2}" srcOrd="0" destOrd="0" presId="urn:microsoft.com/office/officeart/2008/layout/VerticalCurvedList"/>
    <dgm:cxn modelId="{57F69C8F-DF63-4585-9A8D-E14509B4DD21}" type="presOf" srcId="{645404EE-92F9-44A4-9074-6D9FE9583ECA}" destId="{A2C66CA9-0FAD-4BD8-A640-35350C2ACFC1}" srcOrd="0" destOrd="0" presId="urn:microsoft.com/office/officeart/2008/layout/VerticalCurvedList"/>
    <dgm:cxn modelId="{D50C377C-3A6F-4494-ACBC-21935FA8245E}" srcId="{64FF21DC-1E29-4A6D-A581-3361A8F3D573}" destId="{EF50D2BE-DADD-462B-8DDB-C8F876A3D1E1}" srcOrd="2" destOrd="0" parTransId="{E5905ECA-F81C-4963-A4AA-152195240078}" sibTransId="{53C45F48-5209-41DF-A25B-11F313C3388B}"/>
    <dgm:cxn modelId="{1FE0C37C-FA40-410A-A7EE-0EFBCA795AE1}" type="presOf" srcId="{DDE59E83-03FF-49FF-9266-8BB668ED2A64}" destId="{FE39756F-9F17-41D0-9B55-859C33E10A17}" srcOrd="0" destOrd="0" presId="urn:microsoft.com/office/officeart/2008/layout/VerticalCurvedList"/>
    <dgm:cxn modelId="{525828FC-EAFB-47C2-B5AF-E82AF1119FA9}" srcId="{64FF21DC-1E29-4A6D-A581-3361A8F3D573}" destId="{B4F6870B-986B-485E-9F34-2A079CC22AA9}" srcOrd="0" destOrd="0" parTransId="{40519B60-3480-473E-B90A-CE45259C7EDB}" sibTransId="{D9B29596-A300-4387-AD11-B5F08FAF37C8}"/>
    <dgm:cxn modelId="{3B17A1B4-C3E8-4281-9CA8-187542D59F7E}" type="presParOf" srcId="{4187664E-DA39-4783-804B-BF13DF27DC20}" destId="{AFAAC81B-3176-410E-A66B-724DF4184274}" srcOrd="0" destOrd="0" presId="urn:microsoft.com/office/officeart/2008/layout/VerticalCurvedList"/>
    <dgm:cxn modelId="{E64F49C9-B3D3-4419-B5F2-87F34A75897C}" type="presParOf" srcId="{AFAAC81B-3176-410E-A66B-724DF4184274}" destId="{29CCB482-4FBA-4BDA-8E86-F767434E47B9}" srcOrd="0" destOrd="0" presId="urn:microsoft.com/office/officeart/2008/layout/VerticalCurvedList"/>
    <dgm:cxn modelId="{12DF16FB-7A84-451A-834C-26D019053A8C}" type="presParOf" srcId="{29CCB482-4FBA-4BDA-8E86-F767434E47B9}" destId="{4A1E567A-385C-4C82-9F25-1E1339E8B284}" srcOrd="0" destOrd="0" presId="urn:microsoft.com/office/officeart/2008/layout/VerticalCurvedList"/>
    <dgm:cxn modelId="{F53972E4-192E-4491-B158-FB87174CA8B8}" type="presParOf" srcId="{29CCB482-4FBA-4BDA-8E86-F767434E47B9}" destId="{EACBD513-4E94-42BE-8A67-CDA3D7029A78}" srcOrd="1" destOrd="0" presId="urn:microsoft.com/office/officeart/2008/layout/VerticalCurvedList"/>
    <dgm:cxn modelId="{8781B5F5-FA2C-458E-B2FF-8CDF1595A920}" type="presParOf" srcId="{29CCB482-4FBA-4BDA-8E86-F767434E47B9}" destId="{82682EA9-0C55-4781-9BB4-F8126B81DA8F}" srcOrd="2" destOrd="0" presId="urn:microsoft.com/office/officeart/2008/layout/VerticalCurvedList"/>
    <dgm:cxn modelId="{B2AF6949-B785-40A3-AE1D-EE2EA79D14A0}" type="presParOf" srcId="{29CCB482-4FBA-4BDA-8E86-F767434E47B9}" destId="{303FDE1E-8589-487C-A2EA-610FEB6649C6}" srcOrd="3" destOrd="0" presId="urn:microsoft.com/office/officeart/2008/layout/VerticalCurvedList"/>
    <dgm:cxn modelId="{27BE411E-E05C-4B15-8B54-C6296C53036C}" type="presParOf" srcId="{AFAAC81B-3176-410E-A66B-724DF4184274}" destId="{6C356F0D-B346-4693-9793-5B758EEFC995}" srcOrd="1" destOrd="0" presId="urn:microsoft.com/office/officeart/2008/layout/VerticalCurvedList"/>
    <dgm:cxn modelId="{A5AB7AA8-CF75-4C92-A899-2E909B345B08}" type="presParOf" srcId="{AFAAC81B-3176-410E-A66B-724DF4184274}" destId="{527DB406-EB3F-4D4A-A722-C9A840B1E3C2}" srcOrd="2" destOrd="0" presId="urn:microsoft.com/office/officeart/2008/layout/VerticalCurvedList"/>
    <dgm:cxn modelId="{18745254-DCDE-484B-9D9C-C1B3D1A98EE4}" type="presParOf" srcId="{527DB406-EB3F-4D4A-A722-C9A840B1E3C2}" destId="{5A1AE0FE-221E-4D8B-8393-18F971FF9D92}" srcOrd="0" destOrd="0" presId="urn:microsoft.com/office/officeart/2008/layout/VerticalCurvedList"/>
    <dgm:cxn modelId="{59689966-38AF-44BC-ADED-37F5E2D06534}" type="presParOf" srcId="{AFAAC81B-3176-410E-A66B-724DF4184274}" destId="{A2C66CA9-0FAD-4BD8-A640-35350C2ACFC1}" srcOrd="3" destOrd="0" presId="urn:microsoft.com/office/officeart/2008/layout/VerticalCurvedList"/>
    <dgm:cxn modelId="{0E020228-9C81-4558-9D8D-F9799A04B606}" type="presParOf" srcId="{AFAAC81B-3176-410E-A66B-724DF4184274}" destId="{778A6F1F-D3E7-4B19-AD07-B0171901DE6D}" srcOrd="4" destOrd="0" presId="urn:microsoft.com/office/officeart/2008/layout/VerticalCurvedList"/>
    <dgm:cxn modelId="{89CB7F98-07D7-4163-94F8-F2E596F94817}" type="presParOf" srcId="{778A6F1F-D3E7-4B19-AD07-B0171901DE6D}" destId="{1954ABF3-D658-4A83-A72D-59254C5AC5DD}" srcOrd="0" destOrd="0" presId="urn:microsoft.com/office/officeart/2008/layout/VerticalCurvedList"/>
    <dgm:cxn modelId="{32C903F2-5A7D-46A5-AD6C-A115C9D6CD22}" type="presParOf" srcId="{AFAAC81B-3176-410E-A66B-724DF4184274}" destId="{45815922-C8EC-40FA-AF3C-9F77DC0B1CA2}" srcOrd="5" destOrd="0" presId="urn:microsoft.com/office/officeart/2008/layout/VerticalCurvedList"/>
    <dgm:cxn modelId="{828BA2E2-B367-43FF-82A2-BE31596F04A4}" type="presParOf" srcId="{AFAAC81B-3176-410E-A66B-724DF4184274}" destId="{B98DA23D-2749-466D-9343-AB35D383010B}" srcOrd="6" destOrd="0" presId="urn:microsoft.com/office/officeart/2008/layout/VerticalCurvedList"/>
    <dgm:cxn modelId="{6C274EED-7AC8-4371-B579-E346FB6B1A8B}" type="presParOf" srcId="{B98DA23D-2749-466D-9343-AB35D383010B}" destId="{E0E606FF-A7FF-4B00-A0BF-69BED5A2519D}" srcOrd="0" destOrd="0" presId="urn:microsoft.com/office/officeart/2008/layout/VerticalCurvedList"/>
    <dgm:cxn modelId="{128B6199-0624-4D95-BAB8-EF9FBD360CCB}" type="presParOf" srcId="{AFAAC81B-3176-410E-A66B-724DF4184274}" destId="{889475DC-3C4B-4EDA-AF7D-65C12A8DA986}" srcOrd="7" destOrd="0" presId="urn:microsoft.com/office/officeart/2008/layout/VerticalCurvedList"/>
    <dgm:cxn modelId="{D58D23DD-571E-42FD-B838-97DA8AFB8233}" type="presParOf" srcId="{AFAAC81B-3176-410E-A66B-724DF4184274}" destId="{2E2C1B2B-0DAD-49D8-8694-5E9030A4A9AD}" srcOrd="8" destOrd="0" presId="urn:microsoft.com/office/officeart/2008/layout/VerticalCurvedList"/>
    <dgm:cxn modelId="{FFCA5429-E080-4172-AA97-E8C5786CC3C8}" type="presParOf" srcId="{2E2C1B2B-0DAD-49D8-8694-5E9030A4A9AD}" destId="{C1CBE3A9-9BE5-48C3-9168-C97FAABCAE43}" srcOrd="0" destOrd="0" presId="urn:microsoft.com/office/officeart/2008/layout/VerticalCurvedList"/>
    <dgm:cxn modelId="{671CA392-39CD-4E3E-A53C-6DAE7EA852BE}" type="presParOf" srcId="{AFAAC81B-3176-410E-A66B-724DF4184274}" destId="{FE39756F-9F17-41D0-9B55-859C33E10A17}" srcOrd="9" destOrd="0" presId="urn:microsoft.com/office/officeart/2008/layout/VerticalCurvedList"/>
    <dgm:cxn modelId="{8D876A63-9A28-4737-9034-2D1840D7649B}" type="presParOf" srcId="{AFAAC81B-3176-410E-A66B-724DF4184274}" destId="{DF739CAC-5E0C-4813-8AA8-6AF787ED548E}" srcOrd="10" destOrd="0" presId="urn:microsoft.com/office/officeart/2008/layout/VerticalCurvedList"/>
    <dgm:cxn modelId="{02DA3EDF-589A-4D2E-AB46-31EDD73B66AD}" type="presParOf" srcId="{DF739CAC-5E0C-4813-8AA8-6AF787ED548E}" destId="{9E3A4A0A-FFD2-493C-8B4C-4099F41BDD34}" srcOrd="0" destOrd="0" presId="urn:microsoft.com/office/officeart/2008/layout/VerticalCurvedList"/>
    <dgm:cxn modelId="{C218DF24-EEC2-41F5-9554-4BA591191EE9}" type="presParOf" srcId="{AFAAC81B-3176-410E-A66B-724DF4184274}" destId="{DE5945F1-3092-4E82-BC84-49C40DA6FFA8}" srcOrd="11" destOrd="0" presId="urn:microsoft.com/office/officeart/2008/layout/VerticalCurvedList"/>
    <dgm:cxn modelId="{DB3D8DB7-8FE9-4504-9A23-2903F0DEEAEB}" type="presParOf" srcId="{AFAAC81B-3176-410E-A66B-724DF4184274}" destId="{640B823C-C5F6-4264-A25B-B905BD76A43C}" srcOrd="12" destOrd="0" presId="urn:microsoft.com/office/officeart/2008/layout/VerticalCurvedList"/>
    <dgm:cxn modelId="{810B8459-E0FA-47CE-9787-429BD758E463}" type="presParOf" srcId="{640B823C-C5F6-4264-A25B-B905BD76A43C}" destId="{D215E033-5845-4A8D-A6FB-0C0C47885A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124A6D4-0681-4935-B0E7-DBA56739EE2D}">
      <dgm:prSet phldrT="[Text]" custT="1"/>
      <dgm:spPr/>
      <dgm:t>
        <a:bodyPr/>
        <a:lstStyle/>
        <a:p>
          <a:r>
            <a:rPr lang="en-US" sz="1600" dirty="0" smtClean="0"/>
            <a:t>Prioritizes decisions regarding data to address most relevant needs of organization</a:t>
          </a:r>
          <a:endParaRPr lang="en-US" sz="1600" dirty="0"/>
        </a:p>
      </dgm:t>
    </dgm:pt>
    <dgm:pt modelId="{42A45AF9-D31D-4D9B-8971-6FAD7E79E74A}" type="parTrans" cxnId="{690363C2-1909-47C2-9705-3ABDC6C64677}">
      <dgm:prSet/>
      <dgm:spPr/>
      <dgm:t>
        <a:bodyPr/>
        <a:lstStyle/>
        <a:p>
          <a:endParaRPr lang="en-US" sz="1600"/>
        </a:p>
      </dgm:t>
    </dgm:pt>
    <dgm:pt modelId="{FD4D0192-7018-4799-87C0-C29BB26A308C}" type="sibTrans" cxnId="{690363C2-1909-47C2-9705-3ABDC6C64677}">
      <dgm:prSet/>
      <dgm:spPr/>
      <dgm:t>
        <a:bodyPr/>
        <a:lstStyle/>
        <a:p>
          <a:endParaRPr lang="en-US" sz="1600"/>
        </a:p>
      </dgm:t>
    </dgm:pt>
    <dgm:pt modelId="{19BD1058-FB78-40C6-8B03-7D8AA1E6632E}">
      <dgm:prSet custT="1"/>
      <dgm:spPr/>
      <dgm:t>
        <a:bodyPr/>
        <a:lstStyle/>
        <a:p>
          <a:r>
            <a:rPr lang="en-US" sz="1600" dirty="0" smtClean="0"/>
            <a:t>Reviews, evaluates, and reports on data governance performance and effectiveness</a:t>
          </a:r>
          <a:endParaRPr lang="en-US" sz="1600" dirty="0"/>
        </a:p>
      </dgm:t>
    </dgm:pt>
    <dgm:pt modelId="{99CB97D1-CE60-46D1-B2A9-07995CFC5B4A}" type="parTrans" cxnId="{513BE633-122E-4782-B51D-FA27C5F12DD5}">
      <dgm:prSet/>
      <dgm:spPr/>
      <dgm:t>
        <a:bodyPr/>
        <a:lstStyle/>
        <a:p>
          <a:endParaRPr lang="en-US" sz="1600"/>
        </a:p>
      </dgm:t>
    </dgm:pt>
    <dgm:pt modelId="{E6FEC6AB-8AF2-4E14-999F-A113452159E8}" type="sibTrans" cxnId="{513BE633-122E-4782-B51D-FA27C5F12DD5}">
      <dgm:prSet/>
      <dgm:spPr/>
      <dgm:t>
        <a:bodyPr/>
        <a:lstStyle/>
        <a:p>
          <a:endParaRPr lang="en-US" sz="1600"/>
        </a:p>
      </dgm:t>
    </dgm:pt>
    <dgm:pt modelId="{C075AEE8-6C05-40C1-960F-1B0C1DA08C35}">
      <dgm:prSet custT="1"/>
      <dgm:spPr/>
      <dgm:t>
        <a:bodyPr/>
        <a:lstStyle/>
        <a:p>
          <a:r>
            <a:rPr lang="en-US" sz="1600" dirty="0" smtClean="0"/>
            <a:t>Ensures that annual performance measures align with data governance and business objectives</a:t>
          </a:r>
          <a:endParaRPr lang="en-US" sz="1600" dirty="0"/>
        </a:p>
      </dgm:t>
    </dgm:pt>
    <dgm:pt modelId="{7B8997EC-C5CD-41FD-8CE3-BD6130F3A5E3}" type="parTrans" cxnId="{BEAA7DA6-A3F4-41F5-81C3-0C46B0437BA2}">
      <dgm:prSet/>
      <dgm:spPr/>
      <dgm:t>
        <a:bodyPr/>
        <a:lstStyle/>
        <a:p>
          <a:endParaRPr lang="en-US" sz="1600"/>
        </a:p>
      </dgm:t>
    </dgm:pt>
    <dgm:pt modelId="{E4C050BF-938F-48DE-92C4-842C7A694158}" type="sibTrans" cxnId="{BEAA7DA6-A3F4-41F5-81C3-0C46B0437BA2}">
      <dgm:prSet/>
      <dgm:spPr/>
      <dgm:t>
        <a:bodyPr/>
        <a:lstStyle/>
        <a:p>
          <a:endParaRPr lang="en-US" sz="1600"/>
        </a:p>
      </dgm:t>
    </dgm:pt>
    <dgm:pt modelId="{2CD7806B-BE1A-4D68-9D9D-C4BB0F212FAF}">
      <dgm:prSet custT="1"/>
      <dgm:spPr/>
      <dgm:t>
        <a:bodyPr/>
        <a:lstStyle/>
        <a:p>
          <a:r>
            <a:rPr lang="en-US" sz="1600" smtClean="0"/>
            <a:t>Reviews and approves data governance policies and goals</a:t>
          </a:r>
          <a:endParaRPr lang="en-US" sz="1600"/>
        </a:p>
      </dgm:t>
    </dgm:pt>
    <dgm:pt modelId="{67DA8B5F-5AFA-4917-B7CC-059D8F30E024}" type="parTrans" cxnId="{B6E28DC0-9CEB-4EAB-ACAD-CCE542A38C0D}">
      <dgm:prSet/>
      <dgm:spPr/>
      <dgm:t>
        <a:bodyPr/>
        <a:lstStyle/>
        <a:p>
          <a:endParaRPr lang="en-US" sz="1600"/>
        </a:p>
      </dgm:t>
    </dgm:pt>
    <dgm:pt modelId="{9966619D-7817-41FC-91CF-33298D333526}" type="sibTrans" cxnId="{B6E28DC0-9CEB-4EAB-ACAD-CCE542A38C0D}">
      <dgm:prSet/>
      <dgm:spPr/>
      <dgm:t>
        <a:bodyPr/>
        <a:lstStyle/>
        <a:p>
          <a:endParaRPr lang="en-US" sz="1600"/>
        </a:p>
      </dgm:t>
    </dgm:pt>
    <dgm:pt modelId="{83D3F9B0-3983-4AA2-9BBD-B5D6294C1806}">
      <dgm:prSet custT="1"/>
      <dgm:spPr/>
      <dgm:t>
        <a:bodyPr/>
        <a:lstStyle/>
        <a:p>
          <a:r>
            <a:rPr lang="en-US" sz="1600" dirty="0" smtClean="0"/>
            <a:t>Ultimately is accountable for business data use, data quality, and prioritization of issues</a:t>
          </a:r>
          <a:endParaRPr lang="en-US" sz="1600" dirty="0"/>
        </a:p>
      </dgm:t>
    </dgm:pt>
    <dgm:pt modelId="{20D0CFB5-7D02-43C9-A55C-03F0CD6D8C50}" type="parTrans" cxnId="{E20BBB4C-06BD-4BC8-833B-A4C17F22A7DB}">
      <dgm:prSet/>
      <dgm:spPr/>
      <dgm:t>
        <a:bodyPr/>
        <a:lstStyle/>
        <a:p>
          <a:endParaRPr lang="en-US" sz="1600"/>
        </a:p>
      </dgm:t>
    </dgm:pt>
    <dgm:pt modelId="{CD715814-8892-4347-B8C6-9F4891CB3709}" type="sibTrans" cxnId="{E20BBB4C-06BD-4BC8-833B-A4C17F22A7DB}">
      <dgm:prSet/>
      <dgm:spPr/>
      <dgm:t>
        <a:bodyPr/>
        <a:lstStyle/>
        <a:p>
          <a:endParaRPr lang="en-US" sz="1600"/>
        </a:p>
      </dgm:t>
    </dgm:pt>
    <dgm:pt modelId="{83211109-6DE6-4AB2-A00F-AD1CFFF2A65C}">
      <dgm:prSet custT="1"/>
      <dgm:spPr/>
      <dgm:t>
        <a:bodyPr/>
        <a:lstStyle/>
        <a:p>
          <a:r>
            <a:rPr lang="en-US" sz="1600" smtClean="0"/>
            <a:t>Makes strategic and tactical decisions</a:t>
          </a:r>
          <a:endParaRPr lang="en-US" sz="1600"/>
        </a:p>
      </dgm:t>
    </dgm:pt>
    <dgm:pt modelId="{60FFF773-256E-41A2-B45A-ABDA3DB5521D}" type="parTrans" cxnId="{3ED2928B-D3B0-4858-AD18-5D51D37184C5}">
      <dgm:prSet/>
      <dgm:spPr/>
      <dgm:t>
        <a:bodyPr/>
        <a:lstStyle/>
        <a:p>
          <a:endParaRPr lang="en-US" sz="1600"/>
        </a:p>
      </dgm:t>
    </dgm:pt>
    <dgm:pt modelId="{7AA80D9B-F679-4E2C-9D13-BEDB9F53DE67}" type="sibTrans" cxnId="{3ED2928B-D3B0-4858-AD18-5D51D37184C5}">
      <dgm:prSet/>
      <dgm:spPr/>
      <dgm:t>
        <a:bodyPr/>
        <a:lstStyle/>
        <a:p>
          <a:endParaRPr lang="en-US" sz="1600"/>
        </a:p>
      </dgm:t>
    </dgm:pt>
    <dgm:pt modelId="{8F08C857-341D-42EE-BF4F-A586B7E93B04}">
      <dgm:prSet custT="1"/>
      <dgm:spPr/>
      <dgm:t>
        <a:bodyPr/>
        <a:lstStyle/>
        <a:p>
          <a:r>
            <a:rPr lang="en-US" sz="1600" smtClean="0"/>
            <a:t>Defines data strategy based on business strategy and requirements</a:t>
          </a:r>
          <a:endParaRPr lang="en-US" sz="1600"/>
        </a:p>
      </dgm:t>
    </dgm:pt>
    <dgm:pt modelId="{77F97126-16A4-4989-A655-CB3997442FF2}" type="parTrans" cxnId="{BAB9EA7E-D546-4CEF-95C8-BF9E0341280C}">
      <dgm:prSet/>
      <dgm:spPr/>
      <dgm:t>
        <a:bodyPr/>
        <a:lstStyle/>
        <a:p>
          <a:endParaRPr lang="en-US" sz="1600"/>
        </a:p>
      </dgm:t>
    </dgm:pt>
    <dgm:pt modelId="{8A24BFF8-6541-4F7E-908F-721D1E442A6B}" type="sibTrans" cxnId="{BAB9EA7E-D546-4CEF-95C8-BF9E0341280C}">
      <dgm:prSet/>
      <dgm:spPr/>
      <dgm:t>
        <a:bodyPr/>
        <a:lstStyle/>
        <a:p>
          <a:endParaRPr lang="en-US" sz="1600"/>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DD085B8C-7476-430F-B7B5-8095AFD129BC}" type="pres">
      <dgm:prSet presAssocID="{1124A6D4-0681-4935-B0E7-DBA56739EE2D}" presName="node" presStyleLbl="node1" presStyleIdx="0" presStyleCnt="7" custScaleY="147667">
        <dgm:presLayoutVars>
          <dgm:bulletEnabled val="1"/>
        </dgm:presLayoutVars>
      </dgm:prSet>
      <dgm:spPr/>
      <dgm:t>
        <a:bodyPr/>
        <a:lstStyle/>
        <a:p>
          <a:endParaRPr lang="en-US"/>
        </a:p>
      </dgm:t>
    </dgm:pt>
    <dgm:pt modelId="{05F3A9D4-2550-4CBA-8E27-01B898BB4A0A}" type="pres">
      <dgm:prSet presAssocID="{FD4D0192-7018-4799-87C0-C29BB26A308C}" presName="sibTrans" presStyleCnt="0"/>
      <dgm:spPr/>
      <dgm:t>
        <a:bodyPr/>
        <a:lstStyle/>
        <a:p>
          <a:endParaRPr lang="en-US"/>
        </a:p>
      </dgm:t>
    </dgm:pt>
    <dgm:pt modelId="{EB32D4ED-EEBE-4E6D-A56B-EE393ACC804F}" type="pres">
      <dgm:prSet presAssocID="{19BD1058-FB78-40C6-8B03-7D8AA1E6632E}" presName="node" presStyleLbl="node1" presStyleIdx="1" presStyleCnt="7" custScaleY="147667">
        <dgm:presLayoutVars>
          <dgm:bulletEnabled val="1"/>
        </dgm:presLayoutVars>
      </dgm:prSet>
      <dgm:spPr/>
      <dgm:t>
        <a:bodyPr/>
        <a:lstStyle/>
        <a:p>
          <a:endParaRPr lang="en-US"/>
        </a:p>
      </dgm:t>
    </dgm:pt>
    <dgm:pt modelId="{C8D89D74-3525-48FA-81F3-42090B0CDEB0}" type="pres">
      <dgm:prSet presAssocID="{E6FEC6AB-8AF2-4E14-999F-A113452159E8}" presName="sibTrans" presStyleCnt="0"/>
      <dgm:spPr/>
      <dgm:t>
        <a:bodyPr/>
        <a:lstStyle/>
        <a:p>
          <a:endParaRPr lang="en-US"/>
        </a:p>
      </dgm:t>
    </dgm:pt>
    <dgm:pt modelId="{DBDE82FC-EA17-4398-B567-3DB55E727C7B}" type="pres">
      <dgm:prSet presAssocID="{C075AEE8-6C05-40C1-960F-1B0C1DA08C35}" presName="node" presStyleLbl="node1" presStyleIdx="2" presStyleCnt="7" custScaleY="147667">
        <dgm:presLayoutVars>
          <dgm:bulletEnabled val="1"/>
        </dgm:presLayoutVars>
      </dgm:prSet>
      <dgm:spPr/>
      <dgm:t>
        <a:bodyPr/>
        <a:lstStyle/>
        <a:p>
          <a:endParaRPr lang="en-US"/>
        </a:p>
      </dgm:t>
    </dgm:pt>
    <dgm:pt modelId="{D6DE9B5D-D3C6-43DC-889A-D2D4EC108210}" type="pres">
      <dgm:prSet presAssocID="{E4C050BF-938F-48DE-92C4-842C7A694158}" presName="sibTrans" presStyleCnt="0"/>
      <dgm:spPr/>
      <dgm:t>
        <a:bodyPr/>
        <a:lstStyle/>
        <a:p>
          <a:endParaRPr lang="en-US"/>
        </a:p>
      </dgm:t>
    </dgm:pt>
    <dgm:pt modelId="{8A199661-7EE0-46DE-9EA7-AE3597E2DE90}" type="pres">
      <dgm:prSet presAssocID="{2CD7806B-BE1A-4D68-9D9D-C4BB0F212FAF}" presName="node" presStyleLbl="node1" presStyleIdx="3" presStyleCnt="7" custScaleY="147667">
        <dgm:presLayoutVars>
          <dgm:bulletEnabled val="1"/>
        </dgm:presLayoutVars>
      </dgm:prSet>
      <dgm:spPr/>
      <dgm:t>
        <a:bodyPr/>
        <a:lstStyle/>
        <a:p>
          <a:endParaRPr lang="en-US"/>
        </a:p>
      </dgm:t>
    </dgm:pt>
    <dgm:pt modelId="{4E125C1C-7441-4F2B-9F62-8717C991D6A4}" type="pres">
      <dgm:prSet presAssocID="{9966619D-7817-41FC-91CF-33298D333526}" presName="sibTrans" presStyleCnt="0"/>
      <dgm:spPr/>
      <dgm:t>
        <a:bodyPr/>
        <a:lstStyle/>
        <a:p>
          <a:endParaRPr lang="en-US"/>
        </a:p>
      </dgm:t>
    </dgm:pt>
    <dgm:pt modelId="{B30347B4-7BEF-47FC-9401-D704DDB3CD21}" type="pres">
      <dgm:prSet presAssocID="{83D3F9B0-3983-4AA2-9BBD-B5D6294C1806}" presName="node" presStyleLbl="node1" presStyleIdx="4" presStyleCnt="7" custScaleY="147667">
        <dgm:presLayoutVars>
          <dgm:bulletEnabled val="1"/>
        </dgm:presLayoutVars>
      </dgm:prSet>
      <dgm:spPr/>
      <dgm:t>
        <a:bodyPr/>
        <a:lstStyle/>
        <a:p>
          <a:endParaRPr lang="en-US"/>
        </a:p>
      </dgm:t>
    </dgm:pt>
    <dgm:pt modelId="{DDD7784B-F9C9-40A9-8265-447050E275AD}" type="pres">
      <dgm:prSet presAssocID="{CD715814-8892-4347-B8C6-9F4891CB3709}" presName="sibTrans" presStyleCnt="0"/>
      <dgm:spPr/>
      <dgm:t>
        <a:bodyPr/>
        <a:lstStyle/>
        <a:p>
          <a:endParaRPr lang="en-US"/>
        </a:p>
      </dgm:t>
    </dgm:pt>
    <dgm:pt modelId="{7708B941-5D04-4E9D-B355-1FB7404A47C7}" type="pres">
      <dgm:prSet presAssocID="{83211109-6DE6-4AB2-A00F-AD1CFFF2A65C}" presName="node" presStyleLbl="node1" presStyleIdx="5" presStyleCnt="7" custScaleY="147667">
        <dgm:presLayoutVars>
          <dgm:bulletEnabled val="1"/>
        </dgm:presLayoutVars>
      </dgm:prSet>
      <dgm:spPr/>
      <dgm:t>
        <a:bodyPr/>
        <a:lstStyle/>
        <a:p>
          <a:endParaRPr lang="en-US"/>
        </a:p>
      </dgm:t>
    </dgm:pt>
    <dgm:pt modelId="{48D0134B-D420-4FA7-B458-711E4703B8A7}" type="pres">
      <dgm:prSet presAssocID="{7AA80D9B-F679-4E2C-9D13-BEDB9F53DE67}" presName="sibTrans" presStyleCnt="0"/>
      <dgm:spPr/>
      <dgm:t>
        <a:bodyPr/>
        <a:lstStyle/>
        <a:p>
          <a:endParaRPr lang="en-US"/>
        </a:p>
      </dgm:t>
    </dgm:pt>
    <dgm:pt modelId="{C1CBF597-9327-45F2-B868-782FE26077B1}" type="pres">
      <dgm:prSet presAssocID="{8F08C857-341D-42EE-BF4F-A586B7E93B04}" presName="node" presStyleLbl="node1" presStyleIdx="6" presStyleCnt="7" custScaleY="147667">
        <dgm:presLayoutVars>
          <dgm:bulletEnabled val="1"/>
        </dgm:presLayoutVars>
      </dgm:prSet>
      <dgm:spPr/>
      <dgm:t>
        <a:bodyPr/>
        <a:lstStyle/>
        <a:p>
          <a:endParaRPr lang="en-US"/>
        </a:p>
      </dgm:t>
    </dgm:pt>
  </dgm:ptLst>
  <dgm:cxnLst>
    <dgm:cxn modelId="{E20BBB4C-06BD-4BC8-833B-A4C17F22A7DB}" srcId="{B4BDCDA5-460A-4684-B1D0-8CEC2DFAFD2E}" destId="{83D3F9B0-3983-4AA2-9BBD-B5D6294C1806}" srcOrd="4" destOrd="0" parTransId="{20D0CFB5-7D02-43C9-A55C-03F0CD6D8C50}" sibTransId="{CD715814-8892-4347-B8C6-9F4891CB3709}"/>
    <dgm:cxn modelId="{B6E28DC0-9CEB-4EAB-ACAD-CCE542A38C0D}" srcId="{B4BDCDA5-460A-4684-B1D0-8CEC2DFAFD2E}" destId="{2CD7806B-BE1A-4D68-9D9D-C4BB0F212FAF}" srcOrd="3" destOrd="0" parTransId="{67DA8B5F-5AFA-4917-B7CC-059D8F30E024}" sibTransId="{9966619D-7817-41FC-91CF-33298D333526}"/>
    <dgm:cxn modelId="{69E5D810-8C9F-44CE-B0EF-23C0C1A88C2B}" type="presOf" srcId="{19BD1058-FB78-40C6-8B03-7D8AA1E6632E}" destId="{EB32D4ED-EEBE-4E6D-A56B-EE393ACC804F}" srcOrd="0" destOrd="0" presId="urn:microsoft.com/office/officeart/2005/8/layout/default"/>
    <dgm:cxn modelId="{5F2B83FC-78CE-4486-B661-754DA9C7C535}" type="presOf" srcId="{83211109-6DE6-4AB2-A00F-AD1CFFF2A65C}" destId="{7708B941-5D04-4E9D-B355-1FB7404A47C7}" srcOrd="0" destOrd="0" presId="urn:microsoft.com/office/officeart/2005/8/layout/default"/>
    <dgm:cxn modelId="{F0DF60EB-1B92-4208-B5F2-674C61D2C6F6}" type="presOf" srcId="{83D3F9B0-3983-4AA2-9BBD-B5D6294C1806}" destId="{B30347B4-7BEF-47FC-9401-D704DDB3CD21}" srcOrd="0" destOrd="0" presId="urn:microsoft.com/office/officeart/2005/8/layout/default"/>
    <dgm:cxn modelId="{518EF897-5BFC-400C-BE77-EBEE244DCBF4}" type="presOf" srcId="{C075AEE8-6C05-40C1-960F-1B0C1DA08C35}" destId="{DBDE82FC-EA17-4398-B567-3DB55E727C7B}" srcOrd="0" destOrd="0" presId="urn:microsoft.com/office/officeart/2005/8/layout/default"/>
    <dgm:cxn modelId="{3ED2928B-D3B0-4858-AD18-5D51D37184C5}" srcId="{B4BDCDA5-460A-4684-B1D0-8CEC2DFAFD2E}" destId="{83211109-6DE6-4AB2-A00F-AD1CFFF2A65C}" srcOrd="5" destOrd="0" parTransId="{60FFF773-256E-41A2-B45A-ABDA3DB5521D}" sibTransId="{7AA80D9B-F679-4E2C-9D13-BEDB9F53DE67}"/>
    <dgm:cxn modelId="{BEAA7DA6-A3F4-41F5-81C3-0C46B0437BA2}" srcId="{B4BDCDA5-460A-4684-B1D0-8CEC2DFAFD2E}" destId="{C075AEE8-6C05-40C1-960F-1B0C1DA08C35}" srcOrd="2" destOrd="0" parTransId="{7B8997EC-C5CD-41FD-8CE3-BD6130F3A5E3}" sibTransId="{E4C050BF-938F-48DE-92C4-842C7A694158}"/>
    <dgm:cxn modelId="{690363C2-1909-47C2-9705-3ABDC6C64677}" srcId="{B4BDCDA5-460A-4684-B1D0-8CEC2DFAFD2E}" destId="{1124A6D4-0681-4935-B0E7-DBA56739EE2D}" srcOrd="0" destOrd="0" parTransId="{42A45AF9-D31D-4D9B-8971-6FAD7E79E74A}" sibTransId="{FD4D0192-7018-4799-87C0-C29BB26A308C}"/>
    <dgm:cxn modelId="{4CE60317-F2FD-4357-81D8-3EE6370A0E88}" type="presOf" srcId="{B4BDCDA5-460A-4684-B1D0-8CEC2DFAFD2E}" destId="{36B89F80-FDC0-46B0-831E-A6653C960D26}" srcOrd="0" destOrd="0" presId="urn:microsoft.com/office/officeart/2005/8/layout/default"/>
    <dgm:cxn modelId="{BAB9EA7E-D546-4CEF-95C8-BF9E0341280C}" srcId="{B4BDCDA5-460A-4684-B1D0-8CEC2DFAFD2E}" destId="{8F08C857-341D-42EE-BF4F-A586B7E93B04}" srcOrd="6" destOrd="0" parTransId="{77F97126-16A4-4989-A655-CB3997442FF2}" sibTransId="{8A24BFF8-6541-4F7E-908F-721D1E442A6B}"/>
    <dgm:cxn modelId="{8E8CDB6A-F0D2-42C5-88EC-2B2EDA16EFF3}" type="presOf" srcId="{8F08C857-341D-42EE-BF4F-A586B7E93B04}" destId="{C1CBF597-9327-45F2-B868-782FE26077B1}" srcOrd="0" destOrd="0" presId="urn:microsoft.com/office/officeart/2005/8/layout/default"/>
    <dgm:cxn modelId="{2DB60772-7D01-42AA-B0CB-4EA7F98DF68F}" type="presOf" srcId="{2CD7806B-BE1A-4D68-9D9D-C4BB0F212FAF}" destId="{8A199661-7EE0-46DE-9EA7-AE3597E2DE90}" srcOrd="0" destOrd="0" presId="urn:microsoft.com/office/officeart/2005/8/layout/default"/>
    <dgm:cxn modelId="{513BE633-122E-4782-B51D-FA27C5F12DD5}" srcId="{B4BDCDA5-460A-4684-B1D0-8CEC2DFAFD2E}" destId="{19BD1058-FB78-40C6-8B03-7D8AA1E6632E}" srcOrd="1" destOrd="0" parTransId="{99CB97D1-CE60-46D1-B2A9-07995CFC5B4A}" sibTransId="{E6FEC6AB-8AF2-4E14-999F-A113452159E8}"/>
    <dgm:cxn modelId="{637F100E-C9E4-4716-9EF8-6CBBE4C52668}" type="presOf" srcId="{1124A6D4-0681-4935-B0E7-DBA56739EE2D}" destId="{DD085B8C-7476-430F-B7B5-8095AFD129BC}" srcOrd="0" destOrd="0" presId="urn:microsoft.com/office/officeart/2005/8/layout/default"/>
    <dgm:cxn modelId="{7F38C325-7F02-428D-AF6A-AAE7AE1761C4}" type="presParOf" srcId="{36B89F80-FDC0-46B0-831E-A6653C960D26}" destId="{DD085B8C-7476-430F-B7B5-8095AFD129BC}" srcOrd="0" destOrd="0" presId="urn:microsoft.com/office/officeart/2005/8/layout/default"/>
    <dgm:cxn modelId="{99965B04-1FBA-4E6B-9545-94CEC7FC7BAC}" type="presParOf" srcId="{36B89F80-FDC0-46B0-831E-A6653C960D26}" destId="{05F3A9D4-2550-4CBA-8E27-01B898BB4A0A}" srcOrd="1" destOrd="0" presId="urn:microsoft.com/office/officeart/2005/8/layout/default"/>
    <dgm:cxn modelId="{C1D04981-99F6-41B4-B508-542247699A25}" type="presParOf" srcId="{36B89F80-FDC0-46B0-831E-A6653C960D26}" destId="{EB32D4ED-EEBE-4E6D-A56B-EE393ACC804F}" srcOrd="2" destOrd="0" presId="urn:microsoft.com/office/officeart/2005/8/layout/default"/>
    <dgm:cxn modelId="{FFADBFB8-2C35-4B88-A7E2-2CB67D7DC373}" type="presParOf" srcId="{36B89F80-FDC0-46B0-831E-A6653C960D26}" destId="{C8D89D74-3525-48FA-81F3-42090B0CDEB0}" srcOrd="3" destOrd="0" presId="urn:microsoft.com/office/officeart/2005/8/layout/default"/>
    <dgm:cxn modelId="{A922F986-1035-47F4-9958-890E29D86B08}" type="presParOf" srcId="{36B89F80-FDC0-46B0-831E-A6653C960D26}" destId="{DBDE82FC-EA17-4398-B567-3DB55E727C7B}" srcOrd="4" destOrd="0" presId="urn:microsoft.com/office/officeart/2005/8/layout/default"/>
    <dgm:cxn modelId="{FBC73A00-19C4-4C61-B0C6-F362BE39AAC5}" type="presParOf" srcId="{36B89F80-FDC0-46B0-831E-A6653C960D26}" destId="{D6DE9B5D-D3C6-43DC-889A-D2D4EC108210}" srcOrd="5" destOrd="0" presId="urn:microsoft.com/office/officeart/2005/8/layout/default"/>
    <dgm:cxn modelId="{9170CA53-E93B-4E6A-99D0-F293166BE86F}" type="presParOf" srcId="{36B89F80-FDC0-46B0-831E-A6653C960D26}" destId="{8A199661-7EE0-46DE-9EA7-AE3597E2DE90}" srcOrd="6" destOrd="0" presId="urn:microsoft.com/office/officeart/2005/8/layout/default"/>
    <dgm:cxn modelId="{9AC84E43-4B3A-461F-A058-7035B2AD6168}" type="presParOf" srcId="{36B89F80-FDC0-46B0-831E-A6653C960D26}" destId="{4E125C1C-7441-4F2B-9F62-8717C991D6A4}" srcOrd="7" destOrd="0" presId="urn:microsoft.com/office/officeart/2005/8/layout/default"/>
    <dgm:cxn modelId="{3DB17C57-AD2C-441E-876C-A1B871492F5D}" type="presParOf" srcId="{36B89F80-FDC0-46B0-831E-A6653C960D26}" destId="{B30347B4-7BEF-47FC-9401-D704DDB3CD21}" srcOrd="8" destOrd="0" presId="urn:microsoft.com/office/officeart/2005/8/layout/default"/>
    <dgm:cxn modelId="{76137277-D54C-4FAD-9946-D5D755E7920C}" type="presParOf" srcId="{36B89F80-FDC0-46B0-831E-A6653C960D26}" destId="{DDD7784B-F9C9-40A9-8265-447050E275AD}" srcOrd="9" destOrd="0" presId="urn:microsoft.com/office/officeart/2005/8/layout/default"/>
    <dgm:cxn modelId="{69A0875E-A4F5-4F4F-BFDE-8E49944FD713}" type="presParOf" srcId="{36B89F80-FDC0-46B0-831E-A6653C960D26}" destId="{7708B941-5D04-4E9D-B355-1FB7404A47C7}" srcOrd="10" destOrd="0" presId="urn:microsoft.com/office/officeart/2005/8/layout/default"/>
    <dgm:cxn modelId="{3C27D629-577A-45C7-A015-A9D4B7BE1CBA}" type="presParOf" srcId="{36B89F80-FDC0-46B0-831E-A6653C960D26}" destId="{48D0134B-D420-4FA7-B458-711E4703B8A7}" srcOrd="11" destOrd="0" presId="urn:microsoft.com/office/officeart/2005/8/layout/default"/>
    <dgm:cxn modelId="{52A38F8E-C67E-4769-B33E-15D9E1B2F7C9}" type="presParOf" srcId="{36B89F80-FDC0-46B0-831E-A6653C960D26}" destId="{C1CBF597-9327-45F2-B868-782FE26077B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CFAB3D-B8A6-4840-8964-11B553D06E1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18B491AE-5D2B-4879-B94D-A15488924109}">
      <dgm:prSet phldrT="[Text]" custT="1"/>
      <dgm:spPr>
        <a:solidFill>
          <a:schemeClr val="accent3">
            <a:lumMod val="75000"/>
          </a:schemeClr>
        </a:solidFill>
      </dgm:spPr>
      <dgm:t>
        <a:bodyPr/>
        <a:lstStyle/>
        <a:p>
          <a:r>
            <a:rPr lang="en-US" sz="1400" dirty="0" smtClean="0">
              <a:latin typeface="Arial" panose="020B0604020202020204" pitchFamily="34" charset="0"/>
              <a:cs typeface="Arial" panose="020B0604020202020204" pitchFamily="34" charset="0"/>
            </a:rPr>
            <a:t>Business Data Steward</a:t>
          </a:r>
          <a:endParaRPr lang="en-US" sz="1400" dirty="0">
            <a:latin typeface="Arial" panose="020B0604020202020204" pitchFamily="34" charset="0"/>
            <a:cs typeface="Arial" panose="020B0604020202020204" pitchFamily="34" charset="0"/>
          </a:endParaRPr>
        </a:p>
      </dgm:t>
    </dgm:pt>
    <dgm:pt modelId="{7E426317-B9EE-4D8B-AF5A-FE579EBECED6}" type="parTrans" cxnId="{9FEA146E-EE06-41B7-8E86-5FE7CA9D6D9A}">
      <dgm:prSet/>
      <dgm:spPr/>
      <dgm:t>
        <a:bodyPr/>
        <a:lstStyle/>
        <a:p>
          <a:endParaRPr lang="en-US" sz="2000"/>
        </a:p>
      </dgm:t>
    </dgm:pt>
    <dgm:pt modelId="{E230F484-A97A-4865-9275-2D43A344A728}" type="sibTrans" cxnId="{9FEA146E-EE06-41B7-8E86-5FE7CA9D6D9A}">
      <dgm:prSet/>
      <dgm:spPr/>
      <dgm:t>
        <a:bodyPr/>
        <a:lstStyle/>
        <a:p>
          <a:endParaRPr lang="en-US" sz="2000"/>
        </a:p>
      </dgm:t>
    </dgm:pt>
    <dgm:pt modelId="{128A348F-25E9-4F1D-B240-CD2EE94704AE}">
      <dgm:prSet phldrT="[Text]" custT="1"/>
      <dgm:spPr>
        <a:solidFill>
          <a:schemeClr val="accent3">
            <a:lumMod val="75000"/>
          </a:schemeClr>
        </a:solidFill>
      </dgm:spPr>
      <dgm:t>
        <a:bodyPr/>
        <a:lstStyle/>
        <a:p>
          <a:r>
            <a:rPr lang="en-US" sz="1000" dirty="0" smtClean="0"/>
            <a:t>Accountable for data owned by business area</a:t>
          </a:r>
          <a:endParaRPr lang="en-US" sz="1000" dirty="0"/>
        </a:p>
      </dgm:t>
    </dgm:pt>
    <dgm:pt modelId="{FC284FF8-716A-4ADC-B844-F187FBB673B1}" type="parTrans" cxnId="{F3EB5800-1B0C-495A-9058-3FEF0ED99A71}">
      <dgm:prSet/>
      <dgm:spPr/>
      <dgm:t>
        <a:bodyPr/>
        <a:lstStyle/>
        <a:p>
          <a:endParaRPr lang="en-US" sz="2000"/>
        </a:p>
      </dgm:t>
    </dgm:pt>
    <dgm:pt modelId="{E48C6918-D52D-4D84-AA0F-69840D51F22B}" type="sibTrans" cxnId="{F3EB5800-1B0C-495A-9058-3FEF0ED99A71}">
      <dgm:prSet/>
      <dgm:spPr/>
      <dgm:t>
        <a:bodyPr/>
        <a:lstStyle/>
        <a:p>
          <a:endParaRPr lang="en-US" sz="2000"/>
        </a:p>
      </dgm:t>
    </dgm:pt>
    <dgm:pt modelId="{E83199B9-1FCC-4ECD-91A9-65DBB9269A00}">
      <dgm:prSet phldrT="[Text]" custT="1"/>
      <dgm:spPr/>
      <dgm:t>
        <a:bodyPr/>
        <a:lstStyle/>
        <a:p>
          <a:r>
            <a:rPr lang="en-US" sz="1400" dirty="0" smtClean="0"/>
            <a:t>Technical Data Steward</a:t>
          </a:r>
          <a:endParaRPr lang="en-US" sz="1400" dirty="0"/>
        </a:p>
      </dgm:t>
    </dgm:pt>
    <dgm:pt modelId="{5F92C67D-77B0-4E0F-8F9A-BB32301EB25A}" type="parTrans" cxnId="{27285AF5-3952-434D-90D3-236620215EAD}">
      <dgm:prSet/>
      <dgm:spPr/>
      <dgm:t>
        <a:bodyPr/>
        <a:lstStyle/>
        <a:p>
          <a:endParaRPr lang="en-US" sz="2000"/>
        </a:p>
      </dgm:t>
    </dgm:pt>
    <dgm:pt modelId="{4F21C235-CEDB-47AC-9D0E-69F542BBAC12}" type="sibTrans" cxnId="{27285AF5-3952-434D-90D3-236620215EAD}">
      <dgm:prSet/>
      <dgm:spPr/>
      <dgm:t>
        <a:bodyPr/>
        <a:lstStyle/>
        <a:p>
          <a:endParaRPr lang="en-US" sz="2000"/>
        </a:p>
      </dgm:t>
    </dgm:pt>
    <dgm:pt modelId="{DB9838A3-A3D7-4EDF-821C-DED777605C27}">
      <dgm:prSet phldrT="[Text]" custT="1"/>
      <dgm:spPr/>
      <dgm:t>
        <a:bodyPr/>
        <a:lstStyle/>
        <a:p>
          <a:r>
            <a:rPr lang="en-US" sz="1000" dirty="0" smtClean="0"/>
            <a:t>Provide expertise on applications, ETL, data stores, and other links in information chain</a:t>
          </a:r>
          <a:endParaRPr lang="en-US" sz="1000" dirty="0"/>
        </a:p>
      </dgm:t>
    </dgm:pt>
    <dgm:pt modelId="{A94BF064-4329-4AFB-8F9D-ABA11881F47F}" type="parTrans" cxnId="{3F9665E7-D46C-4262-8760-D5264FDBEC86}">
      <dgm:prSet/>
      <dgm:spPr/>
      <dgm:t>
        <a:bodyPr/>
        <a:lstStyle/>
        <a:p>
          <a:endParaRPr lang="en-US" sz="2000"/>
        </a:p>
      </dgm:t>
    </dgm:pt>
    <dgm:pt modelId="{057D5985-F5F3-44BE-BB1D-FE04FA60448B}" type="sibTrans" cxnId="{3F9665E7-D46C-4262-8760-D5264FDBEC86}">
      <dgm:prSet/>
      <dgm:spPr/>
      <dgm:t>
        <a:bodyPr/>
        <a:lstStyle/>
        <a:p>
          <a:endParaRPr lang="en-US" sz="2000"/>
        </a:p>
      </dgm:t>
    </dgm:pt>
    <dgm:pt modelId="{542469F8-B5E6-4FBA-BFD2-73C5DB7B4239}">
      <dgm:prSet phldrT="[Text]" custT="1"/>
      <dgm:spPr>
        <a:solidFill>
          <a:schemeClr val="accent3">
            <a:lumMod val="75000"/>
          </a:schemeClr>
        </a:solidFill>
      </dgm:spPr>
      <dgm:t>
        <a:bodyPr/>
        <a:lstStyle/>
        <a:p>
          <a:r>
            <a:rPr lang="en-US" sz="1000" dirty="0" smtClean="0"/>
            <a:t>Work with stakeholders to make recommendations on data issues</a:t>
          </a:r>
          <a:endParaRPr lang="en-US" sz="1000" dirty="0"/>
        </a:p>
      </dgm:t>
    </dgm:pt>
    <dgm:pt modelId="{3C233843-1601-4F64-BCBA-4B152512D444}" type="parTrans" cxnId="{D05EB796-E407-45E8-A835-C8EABFE7CA51}">
      <dgm:prSet/>
      <dgm:spPr/>
      <dgm:t>
        <a:bodyPr/>
        <a:lstStyle/>
        <a:p>
          <a:endParaRPr lang="en-US" sz="2000"/>
        </a:p>
      </dgm:t>
    </dgm:pt>
    <dgm:pt modelId="{A94A3885-63AE-464F-8D23-1042FFB4A2AA}" type="sibTrans" cxnId="{D05EB796-E407-45E8-A835-C8EABFE7CA51}">
      <dgm:prSet/>
      <dgm:spPr/>
      <dgm:t>
        <a:bodyPr/>
        <a:lstStyle/>
        <a:p>
          <a:endParaRPr lang="en-US" sz="2000"/>
        </a:p>
      </dgm:t>
    </dgm:pt>
    <dgm:pt modelId="{F259D230-0576-486A-9D23-13F71ECF1AF0}">
      <dgm:prSet phldrT="[Text]" custT="1"/>
      <dgm:spPr>
        <a:solidFill>
          <a:schemeClr val="accent3">
            <a:lumMod val="75000"/>
          </a:schemeClr>
        </a:solidFill>
      </dgm:spPr>
      <dgm:t>
        <a:bodyPr/>
        <a:lstStyle/>
        <a:p>
          <a:r>
            <a:rPr lang="en-US" sz="1000" dirty="0" smtClean="0"/>
            <a:t>Manage metadata for their data</a:t>
          </a:r>
          <a:endParaRPr lang="en-US" sz="1000" dirty="0"/>
        </a:p>
      </dgm:t>
    </dgm:pt>
    <dgm:pt modelId="{74400082-568B-4529-8F64-CDECB1795865}" type="parTrans" cxnId="{94C53745-43C5-4E3B-89D2-90A76CBD4AE4}">
      <dgm:prSet/>
      <dgm:spPr/>
      <dgm:t>
        <a:bodyPr/>
        <a:lstStyle/>
        <a:p>
          <a:endParaRPr lang="en-US" sz="2000"/>
        </a:p>
      </dgm:t>
    </dgm:pt>
    <dgm:pt modelId="{E4B43C0B-A158-4DE7-A573-92347665A279}" type="sibTrans" cxnId="{94C53745-43C5-4E3B-89D2-90A76CBD4AE4}">
      <dgm:prSet/>
      <dgm:spPr/>
      <dgm:t>
        <a:bodyPr/>
        <a:lstStyle/>
        <a:p>
          <a:endParaRPr lang="en-US" sz="2000"/>
        </a:p>
      </dgm:t>
    </dgm:pt>
    <dgm:pt modelId="{00702800-79CB-4A12-AFAB-00AAF746E758}">
      <dgm:prSet phldrT="[Text]" custT="1"/>
      <dgm:spPr>
        <a:solidFill>
          <a:schemeClr val="accent3">
            <a:lumMod val="75000"/>
          </a:schemeClr>
        </a:solidFill>
      </dgm:spPr>
      <dgm:t>
        <a:bodyPr/>
        <a:lstStyle/>
        <a:p>
          <a:r>
            <a:rPr lang="en-US" sz="1000" dirty="0" smtClean="0"/>
            <a:t>Champion data stewardship for their areas</a:t>
          </a:r>
          <a:endParaRPr lang="en-US" sz="1000" dirty="0"/>
        </a:p>
      </dgm:t>
    </dgm:pt>
    <dgm:pt modelId="{DCB75F8F-D5C4-4A72-9172-C0B6527C1543}" type="parTrans" cxnId="{2295F77A-8977-4A6B-879A-E53D9BDF50D1}">
      <dgm:prSet/>
      <dgm:spPr/>
      <dgm:t>
        <a:bodyPr/>
        <a:lstStyle/>
        <a:p>
          <a:endParaRPr lang="en-US" sz="2000"/>
        </a:p>
      </dgm:t>
    </dgm:pt>
    <dgm:pt modelId="{DC5CB452-345B-4A36-818A-B5CE27CA36D3}" type="sibTrans" cxnId="{2295F77A-8977-4A6B-879A-E53D9BDF50D1}">
      <dgm:prSet/>
      <dgm:spPr/>
      <dgm:t>
        <a:bodyPr/>
        <a:lstStyle/>
        <a:p>
          <a:endParaRPr lang="en-US" sz="2000"/>
        </a:p>
      </dgm:t>
    </dgm:pt>
    <dgm:pt modelId="{43E14918-56CA-4B1A-9E05-2CBFBCD3E9FA}">
      <dgm:prSet phldrT="[Text]" custT="1"/>
      <dgm:spPr/>
      <dgm:t>
        <a:bodyPr/>
        <a:lstStyle/>
        <a:p>
          <a:r>
            <a:rPr lang="en-US" sz="1000" dirty="0" smtClean="0"/>
            <a:t>Assigned by IT leadership to support data governance</a:t>
          </a:r>
          <a:endParaRPr lang="en-US" sz="1000" dirty="0"/>
        </a:p>
      </dgm:t>
    </dgm:pt>
    <dgm:pt modelId="{6AC28779-56D5-48F3-B1F8-1604E8489377}" type="parTrans" cxnId="{7632C824-3EFF-49EE-81EF-DC578D8E5B74}">
      <dgm:prSet/>
      <dgm:spPr/>
      <dgm:t>
        <a:bodyPr/>
        <a:lstStyle/>
        <a:p>
          <a:endParaRPr lang="en-US" sz="2000"/>
        </a:p>
      </dgm:t>
    </dgm:pt>
    <dgm:pt modelId="{226E42DB-CD8D-4947-90B0-EAA8A58638D1}" type="sibTrans" cxnId="{7632C824-3EFF-49EE-81EF-DC578D8E5B74}">
      <dgm:prSet/>
      <dgm:spPr/>
      <dgm:t>
        <a:bodyPr/>
        <a:lstStyle/>
        <a:p>
          <a:endParaRPr lang="en-US" sz="2000"/>
        </a:p>
      </dgm:t>
    </dgm:pt>
    <dgm:pt modelId="{7D6FB33A-0BEC-4CF0-8536-07AA0D538D25}">
      <dgm:prSet phldrT="[Text]" custT="1"/>
      <dgm:spPr/>
      <dgm:t>
        <a:bodyPr/>
        <a:lstStyle/>
        <a:p>
          <a:r>
            <a:rPr lang="en-US" sz="1400" dirty="0" smtClean="0"/>
            <a:t>Domain Data Steward</a:t>
          </a:r>
          <a:endParaRPr lang="en-US" sz="1400" dirty="0"/>
        </a:p>
      </dgm:t>
    </dgm:pt>
    <dgm:pt modelId="{0DCD761E-6194-4900-86A6-A38A1F65D872}" type="parTrans" cxnId="{35F1BA51-B600-4982-8751-2B3326D8CF40}">
      <dgm:prSet/>
      <dgm:spPr/>
      <dgm:t>
        <a:bodyPr/>
        <a:lstStyle/>
        <a:p>
          <a:endParaRPr lang="en-US" sz="2000"/>
        </a:p>
      </dgm:t>
    </dgm:pt>
    <dgm:pt modelId="{6DBA7F39-1C9D-4829-8E82-AE7054B9901F}" type="sibTrans" cxnId="{35F1BA51-B600-4982-8751-2B3326D8CF40}">
      <dgm:prSet/>
      <dgm:spPr/>
      <dgm:t>
        <a:bodyPr/>
        <a:lstStyle/>
        <a:p>
          <a:endParaRPr lang="en-US" sz="2000"/>
        </a:p>
      </dgm:t>
    </dgm:pt>
    <dgm:pt modelId="{94BE7C33-1521-4860-A27D-A4C58636DB49}">
      <dgm:prSet phldrT="[Text]" custT="1"/>
      <dgm:spPr/>
      <dgm:t>
        <a:bodyPr/>
        <a:lstStyle/>
        <a:p>
          <a:r>
            <a:rPr lang="en-US" sz="1000" dirty="0" smtClean="0"/>
            <a:t>Business steward for widely shared data</a:t>
          </a:r>
          <a:endParaRPr lang="en-US" sz="1000" dirty="0"/>
        </a:p>
      </dgm:t>
    </dgm:pt>
    <dgm:pt modelId="{D97445D6-7145-4B60-9917-5E719EB7F2D9}" type="parTrans" cxnId="{39053A60-DCFF-408A-98E7-0BF75224A75E}">
      <dgm:prSet/>
      <dgm:spPr/>
      <dgm:t>
        <a:bodyPr/>
        <a:lstStyle/>
        <a:p>
          <a:endParaRPr lang="en-US" sz="2000"/>
        </a:p>
      </dgm:t>
    </dgm:pt>
    <dgm:pt modelId="{AEF02A51-D4E0-4798-9E69-BDCD5714DD64}" type="sibTrans" cxnId="{39053A60-DCFF-408A-98E7-0BF75224A75E}">
      <dgm:prSet/>
      <dgm:spPr/>
      <dgm:t>
        <a:bodyPr/>
        <a:lstStyle/>
        <a:p>
          <a:endParaRPr lang="en-US" sz="2000"/>
        </a:p>
      </dgm:t>
    </dgm:pt>
    <dgm:pt modelId="{802EB8B1-C05D-4264-AD99-A866D1100ECF}">
      <dgm:prSet phldrT="[Text]" custT="1"/>
      <dgm:spPr/>
      <dgm:t>
        <a:bodyPr/>
        <a:lstStyle/>
        <a:p>
          <a:r>
            <a:rPr lang="en-US" sz="1000" dirty="0" smtClean="0"/>
            <a:t>Work with business stewards as stakeholders to achieve consensus</a:t>
          </a:r>
          <a:endParaRPr lang="en-US" sz="1000" dirty="0"/>
        </a:p>
      </dgm:t>
    </dgm:pt>
    <dgm:pt modelId="{F31999E6-6CB9-4788-BE69-3A8F56BE7A9F}" type="parTrans" cxnId="{2B65C5A1-031B-4C84-82B0-65D4FEA2B9D9}">
      <dgm:prSet/>
      <dgm:spPr/>
      <dgm:t>
        <a:bodyPr/>
        <a:lstStyle/>
        <a:p>
          <a:endParaRPr lang="en-US" sz="2000"/>
        </a:p>
      </dgm:t>
    </dgm:pt>
    <dgm:pt modelId="{0E9E4C09-CDDF-46C1-B73B-0AE353978F27}" type="sibTrans" cxnId="{2B65C5A1-031B-4C84-82B0-65D4FEA2B9D9}">
      <dgm:prSet/>
      <dgm:spPr/>
      <dgm:t>
        <a:bodyPr/>
        <a:lstStyle/>
        <a:p>
          <a:endParaRPr lang="en-US" sz="2000"/>
        </a:p>
      </dgm:t>
    </dgm:pt>
    <dgm:pt modelId="{37D1F57D-62DC-4610-BEEF-426E3332A287}">
      <dgm:prSet phldrT="[Text]" custT="1"/>
      <dgm:spPr/>
      <dgm:t>
        <a:bodyPr/>
        <a:lstStyle/>
        <a:p>
          <a:r>
            <a:rPr lang="en-US" sz="1400" dirty="0" smtClean="0"/>
            <a:t>Project Data Steward</a:t>
          </a:r>
          <a:endParaRPr lang="en-US" sz="1400" dirty="0"/>
        </a:p>
      </dgm:t>
    </dgm:pt>
    <dgm:pt modelId="{3DF82693-EBDB-4532-BFA4-814427122444}" type="parTrans" cxnId="{75774F2C-8B25-4305-96A8-CFA86845CC1F}">
      <dgm:prSet/>
      <dgm:spPr/>
      <dgm:t>
        <a:bodyPr/>
        <a:lstStyle/>
        <a:p>
          <a:endParaRPr lang="en-US" sz="2000"/>
        </a:p>
      </dgm:t>
    </dgm:pt>
    <dgm:pt modelId="{53FD7938-44C9-456E-BB1C-ACD952E59D78}" type="sibTrans" cxnId="{75774F2C-8B25-4305-96A8-CFA86845CC1F}">
      <dgm:prSet/>
      <dgm:spPr/>
      <dgm:t>
        <a:bodyPr/>
        <a:lstStyle/>
        <a:p>
          <a:endParaRPr lang="en-US" sz="2000"/>
        </a:p>
      </dgm:t>
    </dgm:pt>
    <dgm:pt modelId="{560BC397-4053-4C41-A229-16B529B4DD92}">
      <dgm:prSet phldrT="[Text]" custT="1"/>
      <dgm:spPr/>
      <dgm:t>
        <a:bodyPr/>
        <a:lstStyle/>
        <a:p>
          <a:r>
            <a:rPr lang="en-US" sz="1000" dirty="0" smtClean="0"/>
            <a:t>Represent data stewardship on projects</a:t>
          </a:r>
          <a:endParaRPr lang="en-US" sz="1000" dirty="0"/>
        </a:p>
      </dgm:t>
    </dgm:pt>
    <dgm:pt modelId="{4313D4D1-D257-4EF1-A4ED-5AED57588BD2}" type="parTrans" cxnId="{1A8E774D-8082-4315-A13F-6834A3C921DB}">
      <dgm:prSet/>
      <dgm:spPr/>
      <dgm:t>
        <a:bodyPr/>
        <a:lstStyle/>
        <a:p>
          <a:endParaRPr lang="en-US" sz="2000"/>
        </a:p>
      </dgm:t>
    </dgm:pt>
    <dgm:pt modelId="{C39FD8C3-6F55-4522-8EED-1C17C9860673}" type="sibTrans" cxnId="{1A8E774D-8082-4315-A13F-6834A3C921DB}">
      <dgm:prSet/>
      <dgm:spPr/>
      <dgm:t>
        <a:bodyPr/>
        <a:lstStyle/>
        <a:p>
          <a:endParaRPr lang="en-US" sz="2000"/>
        </a:p>
      </dgm:t>
    </dgm:pt>
    <dgm:pt modelId="{28069920-2720-41BF-8029-E8C7AFC1CE3D}">
      <dgm:prSet phldrT="[Text]" custT="1"/>
      <dgm:spPr/>
      <dgm:t>
        <a:bodyPr/>
        <a:lstStyle/>
        <a:p>
          <a:r>
            <a:rPr lang="en-US" sz="1000" dirty="0" smtClean="0"/>
            <a:t>Funded by projects</a:t>
          </a:r>
          <a:endParaRPr lang="en-US" sz="1000" dirty="0"/>
        </a:p>
      </dgm:t>
    </dgm:pt>
    <dgm:pt modelId="{B8F00C91-D6EF-4AB9-BC96-4330F3E71534}" type="parTrans" cxnId="{A0392E6D-8AF0-4A9A-8A00-6C186575CA28}">
      <dgm:prSet/>
      <dgm:spPr/>
      <dgm:t>
        <a:bodyPr/>
        <a:lstStyle/>
        <a:p>
          <a:endParaRPr lang="en-US" sz="2000"/>
        </a:p>
      </dgm:t>
    </dgm:pt>
    <dgm:pt modelId="{CCF04FC1-9CC1-4AEC-90B2-4E57438CF6C4}" type="sibTrans" cxnId="{A0392E6D-8AF0-4A9A-8A00-6C186575CA28}">
      <dgm:prSet/>
      <dgm:spPr/>
      <dgm:t>
        <a:bodyPr/>
        <a:lstStyle/>
        <a:p>
          <a:endParaRPr lang="en-US" sz="2000"/>
        </a:p>
      </dgm:t>
    </dgm:pt>
    <dgm:pt modelId="{33454100-AA17-4B9E-A4B8-BFBC9AD31D38}">
      <dgm:prSet phldrT="[Text]" custT="1"/>
      <dgm:spPr/>
      <dgm:t>
        <a:bodyPr/>
        <a:lstStyle/>
        <a:p>
          <a:r>
            <a:rPr lang="en-US" sz="1000" dirty="0" smtClean="0"/>
            <a:t>Work with business data stewards to obtain info and make recommendations about data stewarded by business stewards</a:t>
          </a:r>
          <a:endParaRPr lang="en-US" sz="1000" dirty="0"/>
        </a:p>
      </dgm:t>
    </dgm:pt>
    <dgm:pt modelId="{F6B2696C-5EA9-4FDC-B0E9-01ACC6433893}" type="parTrans" cxnId="{A56551F1-335B-40FB-8EAA-DC19CE850A36}">
      <dgm:prSet/>
      <dgm:spPr/>
      <dgm:t>
        <a:bodyPr/>
        <a:lstStyle/>
        <a:p>
          <a:endParaRPr lang="en-US" sz="2000"/>
        </a:p>
      </dgm:t>
    </dgm:pt>
    <dgm:pt modelId="{9F2B137A-CAF8-40B8-9637-081108B7B004}" type="sibTrans" cxnId="{A56551F1-335B-40FB-8EAA-DC19CE850A36}">
      <dgm:prSet/>
      <dgm:spPr/>
      <dgm:t>
        <a:bodyPr/>
        <a:lstStyle/>
        <a:p>
          <a:endParaRPr lang="en-US" sz="2000"/>
        </a:p>
      </dgm:t>
    </dgm:pt>
    <dgm:pt modelId="{4DBDDA75-C767-413F-8370-CC204C748D19}">
      <dgm:prSet phldrT="[Text]" custT="1"/>
      <dgm:spPr/>
      <dgm:t>
        <a:bodyPr/>
        <a:lstStyle/>
        <a:p>
          <a:r>
            <a:rPr lang="en-US" sz="1000" dirty="0" smtClean="0"/>
            <a:t>Notify business data stewards about data issues raised by the project</a:t>
          </a:r>
          <a:endParaRPr lang="en-US" sz="1000" dirty="0"/>
        </a:p>
      </dgm:t>
    </dgm:pt>
    <dgm:pt modelId="{6EAAAEBE-FFED-4324-9AF2-EDEE5A032EFC}" type="parTrans" cxnId="{ADAA414C-7F72-40B1-B00F-B3F8DFAB4DDD}">
      <dgm:prSet/>
      <dgm:spPr/>
      <dgm:t>
        <a:bodyPr/>
        <a:lstStyle/>
        <a:p>
          <a:endParaRPr lang="en-US" sz="2000"/>
        </a:p>
      </dgm:t>
    </dgm:pt>
    <dgm:pt modelId="{7A28C5EC-B001-4D53-9D73-5405C951EDDC}" type="sibTrans" cxnId="{ADAA414C-7F72-40B1-B00F-B3F8DFAB4DDD}">
      <dgm:prSet/>
      <dgm:spPr/>
      <dgm:t>
        <a:bodyPr/>
        <a:lstStyle/>
        <a:p>
          <a:endParaRPr lang="en-US" sz="2000"/>
        </a:p>
      </dgm:t>
    </dgm:pt>
    <dgm:pt modelId="{95B24299-C688-4F73-B8ED-C9591D13419B}">
      <dgm:prSet phldrT="[Text]" custT="1"/>
      <dgm:spPr/>
      <dgm:t>
        <a:bodyPr/>
        <a:lstStyle/>
        <a:p>
          <a:r>
            <a:rPr lang="en-US" sz="1400" dirty="0" smtClean="0"/>
            <a:t>Operational Data Steward</a:t>
          </a:r>
          <a:endParaRPr lang="en-US" sz="1400" dirty="0"/>
        </a:p>
      </dgm:t>
    </dgm:pt>
    <dgm:pt modelId="{2599C8F2-523B-4931-8A42-543622540D8A}" type="parTrans" cxnId="{501D4F0C-FEC2-4BBF-A1AD-4D2E73FA3992}">
      <dgm:prSet/>
      <dgm:spPr/>
      <dgm:t>
        <a:bodyPr/>
        <a:lstStyle/>
        <a:p>
          <a:endParaRPr lang="en-US" sz="2000"/>
        </a:p>
      </dgm:t>
    </dgm:pt>
    <dgm:pt modelId="{3F7CF716-3B3C-4D06-A1A6-05A16B023A3F}" type="sibTrans" cxnId="{501D4F0C-FEC2-4BBF-A1AD-4D2E73FA3992}">
      <dgm:prSet/>
      <dgm:spPr/>
      <dgm:t>
        <a:bodyPr/>
        <a:lstStyle/>
        <a:p>
          <a:endParaRPr lang="en-US" sz="2000"/>
        </a:p>
      </dgm:t>
    </dgm:pt>
    <dgm:pt modelId="{D2BC1598-7C29-49C2-B04D-301BB8BA3088}">
      <dgm:prSet phldrT="[Text]" custT="1"/>
      <dgm:spPr/>
      <dgm:t>
        <a:bodyPr/>
        <a:lstStyle/>
        <a:p>
          <a:r>
            <a:rPr lang="en-US" sz="1000" dirty="0" smtClean="0"/>
            <a:t>Provide support to business data stewards</a:t>
          </a:r>
          <a:endParaRPr lang="en-US" sz="1000" dirty="0"/>
        </a:p>
      </dgm:t>
    </dgm:pt>
    <dgm:pt modelId="{4F6FBD76-BCC9-4795-A78C-1FED97168FCC}" type="parTrans" cxnId="{E115DE67-C2C9-4CDE-B6F6-D824023A3389}">
      <dgm:prSet/>
      <dgm:spPr/>
      <dgm:t>
        <a:bodyPr/>
        <a:lstStyle/>
        <a:p>
          <a:endParaRPr lang="en-US" sz="2000"/>
        </a:p>
      </dgm:t>
    </dgm:pt>
    <dgm:pt modelId="{6F4F84F5-0CC0-48D3-BC44-FE0B909A16EF}" type="sibTrans" cxnId="{E115DE67-C2C9-4CDE-B6F6-D824023A3389}">
      <dgm:prSet/>
      <dgm:spPr/>
      <dgm:t>
        <a:bodyPr/>
        <a:lstStyle/>
        <a:p>
          <a:endParaRPr lang="en-US" sz="2000"/>
        </a:p>
      </dgm:t>
    </dgm:pt>
    <dgm:pt modelId="{BA4651B9-6D94-45F9-9C20-328AE1BE71E2}">
      <dgm:prSet phldrT="[Text]" custT="1"/>
      <dgm:spPr/>
      <dgm:t>
        <a:bodyPr/>
        <a:lstStyle/>
        <a:p>
          <a:r>
            <a:rPr lang="en-US" sz="1000" dirty="0" smtClean="0"/>
            <a:t>Recommend changes to improve data quality</a:t>
          </a:r>
          <a:endParaRPr lang="en-US" sz="1000" dirty="0"/>
        </a:p>
      </dgm:t>
    </dgm:pt>
    <dgm:pt modelId="{EDB5235A-7D79-4B6A-BE2A-D38DE6F8BE19}" type="parTrans" cxnId="{3DEC3D81-12F0-401C-93B2-5862E63D17B3}">
      <dgm:prSet/>
      <dgm:spPr/>
      <dgm:t>
        <a:bodyPr/>
        <a:lstStyle/>
        <a:p>
          <a:endParaRPr lang="en-US" sz="2000"/>
        </a:p>
      </dgm:t>
    </dgm:pt>
    <dgm:pt modelId="{A6631E7B-B796-43DD-A03D-E46B34604B74}" type="sibTrans" cxnId="{3DEC3D81-12F0-401C-93B2-5862E63D17B3}">
      <dgm:prSet/>
      <dgm:spPr/>
      <dgm:t>
        <a:bodyPr/>
        <a:lstStyle/>
        <a:p>
          <a:endParaRPr lang="en-US" sz="2000"/>
        </a:p>
      </dgm:t>
    </dgm:pt>
    <dgm:pt modelId="{BFE38B96-5783-4FE0-85A7-891B211FDE38}">
      <dgm:prSet phldrT="[Text]" custT="1"/>
      <dgm:spPr/>
      <dgm:t>
        <a:bodyPr/>
        <a:lstStyle/>
        <a:p>
          <a:r>
            <a:rPr lang="en-US" sz="1000" dirty="0" smtClean="0"/>
            <a:t>Help enforce business rules for the data they use</a:t>
          </a:r>
          <a:endParaRPr lang="en-US" sz="1000" dirty="0"/>
        </a:p>
      </dgm:t>
    </dgm:pt>
    <dgm:pt modelId="{90E5B4EC-9D22-4494-975E-1A983B14B9BC}" type="parTrans" cxnId="{A98BCC4B-445A-44FF-B18A-4EAE802EC032}">
      <dgm:prSet/>
      <dgm:spPr/>
      <dgm:t>
        <a:bodyPr/>
        <a:lstStyle/>
        <a:p>
          <a:endParaRPr lang="en-US" sz="2000"/>
        </a:p>
      </dgm:t>
    </dgm:pt>
    <dgm:pt modelId="{902D49AA-CEF5-47C6-BB9B-2053F0A117C4}" type="sibTrans" cxnId="{A98BCC4B-445A-44FF-B18A-4EAE802EC032}">
      <dgm:prSet/>
      <dgm:spPr/>
      <dgm:t>
        <a:bodyPr/>
        <a:lstStyle/>
        <a:p>
          <a:endParaRPr lang="en-US" sz="2000"/>
        </a:p>
      </dgm:t>
    </dgm:pt>
    <dgm:pt modelId="{1A58C157-E8DA-401D-9CCA-18667344684A}" type="pres">
      <dgm:prSet presAssocID="{DECFAB3D-B8A6-4840-8964-11B553D06E11}" presName="Name0" presStyleCnt="0">
        <dgm:presLayoutVars>
          <dgm:dir/>
          <dgm:resizeHandles val="exact"/>
        </dgm:presLayoutVars>
      </dgm:prSet>
      <dgm:spPr/>
      <dgm:t>
        <a:bodyPr/>
        <a:lstStyle/>
        <a:p>
          <a:endParaRPr lang="en-US"/>
        </a:p>
      </dgm:t>
    </dgm:pt>
    <dgm:pt modelId="{07E75549-A6A8-4C22-A0A2-A4AF729B1AE7}" type="pres">
      <dgm:prSet presAssocID="{18B491AE-5D2B-4879-B94D-A15488924109}" presName="node" presStyleLbl="node1" presStyleIdx="0" presStyleCnt="5">
        <dgm:presLayoutVars>
          <dgm:bulletEnabled val="1"/>
        </dgm:presLayoutVars>
      </dgm:prSet>
      <dgm:spPr/>
      <dgm:t>
        <a:bodyPr/>
        <a:lstStyle/>
        <a:p>
          <a:endParaRPr lang="en-US"/>
        </a:p>
      </dgm:t>
    </dgm:pt>
    <dgm:pt modelId="{0A6EB836-E08A-41C6-95E1-9A3FEAF33C7C}" type="pres">
      <dgm:prSet presAssocID="{E230F484-A97A-4865-9275-2D43A344A728}" presName="sibTrans" presStyleCnt="0"/>
      <dgm:spPr/>
    </dgm:pt>
    <dgm:pt modelId="{DC63A55A-9941-436F-AD24-F84213693B82}" type="pres">
      <dgm:prSet presAssocID="{E83199B9-1FCC-4ECD-91A9-65DBB9269A00}" presName="node" presStyleLbl="node1" presStyleIdx="1" presStyleCnt="5">
        <dgm:presLayoutVars>
          <dgm:bulletEnabled val="1"/>
        </dgm:presLayoutVars>
      </dgm:prSet>
      <dgm:spPr/>
      <dgm:t>
        <a:bodyPr/>
        <a:lstStyle/>
        <a:p>
          <a:endParaRPr lang="en-US"/>
        </a:p>
      </dgm:t>
    </dgm:pt>
    <dgm:pt modelId="{50C1DD4F-47D7-4BBB-B920-2295136BB80F}" type="pres">
      <dgm:prSet presAssocID="{4F21C235-CEDB-47AC-9D0E-69F542BBAC12}" presName="sibTrans" presStyleCnt="0"/>
      <dgm:spPr/>
    </dgm:pt>
    <dgm:pt modelId="{0236E274-43F2-4220-B081-1BFCBCC4FFBB}" type="pres">
      <dgm:prSet presAssocID="{7D6FB33A-0BEC-4CF0-8536-07AA0D538D25}" presName="node" presStyleLbl="node1" presStyleIdx="2" presStyleCnt="5">
        <dgm:presLayoutVars>
          <dgm:bulletEnabled val="1"/>
        </dgm:presLayoutVars>
      </dgm:prSet>
      <dgm:spPr/>
      <dgm:t>
        <a:bodyPr/>
        <a:lstStyle/>
        <a:p>
          <a:endParaRPr lang="en-US"/>
        </a:p>
      </dgm:t>
    </dgm:pt>
    <dgm:pt modelId="{82A3D95E-7B68-4BDD-9558-853580B374DE}" type="pres">
      <dgm:prSet presAssocID="{6DBA7F39-1C9D-4829-8E82-AE7054B9901F}" presName="sibTrans" presStyleCnt="0"/>
      <dgm:spPr/>
    </dgm:pt>
    <dgm:pt modelId="{25AF7E68-99FE-4AB6-AC96-8FBD70F425BA}" type="pres">
      <dgm:prSet presAssocID="{37D1F57D-62DC-4610-BEEF-426E3332A287}" presName="node" presStyleLbl="node1" presStyleIdx="3" presStyleCnt="5">
        <dgm:presLayoutVars>
          <dgm:bulletEnabled val="1"/>
        </dgm:presLayoutVars>
      </dgm:prSet>
      <dgm:spPr/>
      <dgm:t>
        <a:bodyPr/>
        <a:lstStyle/>
        <a:p>
          <a:endParaRPr lang="en-US"/>
        </a:p>
      </dgm:t>
    </dgm:pt>
    <dgm:pt modelId="{2C0B3965-0C1C-4F6E-BC43-FD6BFF485EB7}" type="pres">
      <dgm:prSet presAssocID="{53FD7938-44C9-456E-BB1C-ACD952E59D78}" presName="sibTrans" presStyleCnt="0"/>
      <dgm:spPr/>
    </dgm:pt>
    <dgm:pt modelId="{3B0E0AC2-E2D7-4953-AE50-F91EA9B681BA}" type="pres">
      <dgm:prSet presAssocID="{95B24299-C688-4F73-B8ED-C9591D13419B}" presName="node" presStyleLbl="node1" presStyleIdx="4" presStyleCnt="5">
        <dgm:presLayoutVars>
          <dgm:bulletEnabled val="1"/>
        </dgm:presLayoutVars>
      </dgm:prSet>
      <dgm:spPr/>
      <dgm:t>
        <a:bodyPr/>
        <a:lstStyle/>
        <a:p>
          <a:endParaRPr lang="en-US"/>
        </a:p>
      </dgm:t>
    </dgm:pt>
  </dgm:ptLst>
  <dgm:cxnLst>
    <dgm:cxn modelId="{D4A55329-4D1D-4E87-80D0-DB1221C80633}" type="presOf" srcId="{95B24299-C688-4F73-B8ED-C9591D13419B}" destId="{3B0E0AC2-E2D7-4953-AE50-F91EA9B681BA}" srcOrd="0" destOrd="0" presId="urn:microsoft.com/office/officeart/2005/8/layout/hList6"/>
    <dgm:cxn modelId="{40E83D49-8B43-4FED-AB69-C70E4FDA3255}" type="presOf" srcId="{BFE38B96-5783-4FE0-85A7-891B211FDE38}" destId="{3B0E0AC2-E2D7-4953-AE50-F91EA9B681BA}" srcOrd="0" destOrd="3" presId="urn:microsoft.com/office/officeart/2005/8/layout/hList6"/>
    <dgm:cxn modelId="{75774F2C-8B25-4305-96A8-CFA86845CC1F}" srcId="{DECFAB3D-B8A6-4840-8964-11B553D06E11}" destId="{37D1F57D-62DC-4610-BEEF-426E3332A287}" srcOrd="3" destOrd="0" parTransId="{3DF82693-EBDB-4532-BFA4-814427122444}" sibTransId="{53FD7938-44C9-456E-BB1C-ACD952E59D78}"/>
    <dgm:cxn modelId="{EEE1361F-0435-40C9-8E1B-6FE624232718}" type="presOf" srcId="{94BE7C33-1521-4860-A27D-A4C58636DB49}" destId="{0236E274-43F2-4220-B081-1BFCBCC4FFBB}" srcOrd="0" destOrd="1" presId="urn:microsoft.com/office/officeart/2005/8/layout/hList6"/>
    <dgm:cxn modelId="{FFB8462E-A7E2-415D-B0AE-10A5DF2B331B}" type="presOf" srcId="{F259D230-0576-486A-9D23-13F71ECF1AF0}" destId="{07E75549-A6A8-4C22-A0A2-A4AF729B1AE7}" srcOrd="0" destOrd="3" presId="urn:microsoft.com/office/officeart/2005/8/layout/hList6"/>
    <dgm:cxn modelId="{7632C824-3EFF-49EE-81EF-DC578D8E5B74}" srcId="{E83199B9-1FCC-4ECD-91A9-65DBB9269A00}" destId="{43E14918-56CA-4B1A-9E05-2CBFBCD3E9FA}" srcOrd="1" destOrd="0" parTransId="{6AC28779-56D5-48F3-B1F8-1604E8489377}" sibTransId="{226E42DB-CD8D-4947-90B0-EAA8A58638D1}"/>
    <dgm:cxn modelId="{6010D285-0E9C-4FC7-B43B-3474D39F5623}" type="presOf" srcId="{7D6FB33A-0BEC-4CF0-8536-07AA0D538D25}" destId="{0236E274-43F2-4220-B081-1BFCBCC4FFBB}" srcOrd="0" destOrd="0" presId="urn:microsoft.com/office/officeart/2005/8/layout/hList6"/>
    <dgm:cxn modelId="{ECB25A1B-5638-419A-B829-A99427421D8C}" type="presOf" srcId="{BA4651B9-6D94-45F9-9C20-328AE1BE71E2}" destId="{3B0E0AC2-E2D7-4953-AE50-F91EA9B681BA}" srcOrd="0" destOrd="2" presId="urn:microsoft.com/office/officeart/2005/8/layout/hList6"/>
    <dgm:cxn modelId="{3F9665E7-D46C-4262-8760-D5264FDBEC86}" srcId="{E83199B9-1FCC-4ECD-91A9-65DBB9269A00}" destId="{DB9838A3-A3D7-4EDF-821C-DED777605C27}" srcOrd="0" destOrd="0" parTransId="{A94BF064-4329-4AFB-8F9D-ABA11881F47F}" sibTransId="{057D5985-F5F3-44BE-BB1D-FE04FA60448B}"/>
    <dgm:cxn modelId="{39053A60-DCFF-408A-98E7-0BF75224A75E}" srcId="{7D6FB33A-0BEC-4CF0-8536-07AA0D538D25}" destId="{94BE7C33-1521-4860-A27D-A4C58636DB49}" srcOrd="0" destOrd="0" parTransId="{D97445D6-7145-4B60-9917-5E719EB7F2D9}" sibTransId="{AEF02A51-D4E0-4798-9E69-BDCD5714DD64}"/>
    <dgm:cxn modelId="{35F1BA51-B600-4982-8751-2B3326D8CF40}" srcId="{DECFAB3D-B8A6-4840-8964-11B553D06E11}" destId="{7D6FB33A-0BEC-4CF0-8536-07AA0D538D25}" srcOrd="2" destOrd="0" parTransId="{0DCD761E-6194-4900-86A6-A38A1F65D872}" sibTransId="{6DBA7F39-1C9D-4829-8E82-AE7054B9901F}"/>
    <dgm:cxn modelId="{528A7457-158C-44DF-807F-B34B65B05048}" type="presOf" srcId="{37D1F57D-62DC-4610-BEEF-426E3332A287}" destId="{25AF7E68-99FE-4AB6-AC96-8FBD70F425BA}" srcOrd="0" destOrd="0" presId="urn:microsoft.com/office/officeart/2005/8/layout/hList6"/>
    <dgm:cxn modelId="{ABE3540D-96FD-4662-99E7-B5B3D7F92E12}" type="presOf" srcId="{560BC397-4053-4C41-A229-16B529B4DD92}" destId="{25AF7E68-99FE-4AB6-AC96-8FBD70F425BA}" srcOrd="0" destOrd="1" presId="urn:microsoft.com/office/officeart/2005/8/layout/hList6"/>
    <dgm:cxn modelId="{2295F77A-8977-4A6B-879A-E53D9BDF50D1}" srcId="{18B491AE-5D2B-4879-B94D-A15488924109}" destId="{00702800-79CB-4A12-AFAB-00AAF746E758}" srcOrd="3" destOrd="0" parTransId="{DCB75F8F-D5C4-4A72-9172-C0B6527C1543}" sibTransId="{DC5CB452-345B-4A36-818A-B5CE27CA36D3}"/>
    <dgm:cxn modelId="{1A8E774D-8082-4315-A13F-6834A3C921DB}" srcId="{37D1F57D-62DC-4610-BEEF-426E3332A287}" destId="{560BC397-4053-4C41-A229-16B529B4DD92}" srcOrd="0" destOrd="0" parTransId="{4313D4D1-D257-4EF1-A4ED-5AED57588BD2}" sibTransId="{C39FD8C3-6F55-4522-8EED-1C17C9860673}"/>
    <dgm:cxn modelId="{A59D2B43-C214-43D9-BBB3-452943D8CA11}" type="presOf" srcId="{4DBDDA75-C767-413F-8370-CC204C748D19}" destId="{25AF7E68-99FE-4AB6-AC96-8FBD70F425BA}" srcOrd="0" destOrd="4" presId="urn:microsoft.com/office/officeart/2005/8/layout/hList6"/>
    <dgm:cxn modelId="{9FEA146E-EE06-41B7-8E86-5FE7CA9D6D9A}" srcId="{DECFAB3D-B8A6-4840-8964-11B553D06E11}" destId="{18B491AE-5D2B-4879-B94D-A15488924109}" srcOrd="0" destOrd="0" parTransId="{7E426317-B9EE-4D8B-AF5A-FE579EBECED6}" sibTransId="{E230F484-A97A-4865-9275-2D43A344A728}"/>
    <dgm:cxn modelId="{B05ABC90-0584-4D9A-AFCA-4D6B68852ADC}" type="presOf" srcId="{542469F8-B5E6-4FBA-BFD2-73C5DB7B4239}" destId="{07E75549-A6A8-4C22-A0A2-A4AF729B1AE7}" srcOrd="0" destOrd="2" presId="urn:microsoft.com/office/officeart/2005/8/layout/hList6"/>
    <dgm:cxn modelId="{A56551F1-335B-40FB-8EAA-DC19CE850A36}" srcId="{37D1F57D-62DC-4610-BEEF-426E3332A287}" destId="{33454100-AA17-4B9E-A4B8-BFBC9AD31D38}" srcOrd="2" destOrd="0" parTransId="{F6B2696C-5EA9-4FDC-B0E9-01ACC6433893}" sibTransId="{9F2B137A-CAF8-40B8-9637-081108B7B004}"/>
    <dgm:cxn modelId="{27285AF5-3952-434D-90D3-236620215EAD}" srcId="{DECFAB3D-B8A6-4840-8964-11B553D06E11}" destId="{E83199B9-1FCC-4ECD-91A9-65DBB9269A00}" srcOrd="1" destOrd="0" parTransId="{5F92C67D-77B0-4E0F-8F9A-BB32301EB25A}" sibTransId="{4F21C235-CEDB-47AC-9D0E-69F542BBAC12}"/>
    <dgm:cxn modelId="{A0392E6D-8AF0-4A9A-8A00-6C186575CA28}" srcId="{37D1F57D-62DC-4610-BEEF-426E3332A287}" destId="{28069920-2720-41BF-8029-E8C7AFC1CE3D}" srcOrd="1" destOrd="0" parTransId="{B8F00C91-D6EF-4AB9-BC96-4330F3E71534}" sibTransId="{CCF04FC1-9CC1-4AEC-90B2-4E57438CF6C4}"/>
    <dgm:cxn modelId="{94C53745-43C5-4E3B-89D2-90A76CBD4AE4}" srcId="{18B491AE-5D2B-4879-B94D-A15488924109}" destId="{F259D230-0576-486A-9D23-13F71ECF1AF0}" srcOrd="2" destOrd="0" parTransId="{74400082-568B-4529-8F64-CDECB1795865}" sibTransId="{E4B43C0B-A158-4DE7-A573-92347665A279}"/>
    <dgm:cxn modelId="{9BE77984-FE67-4AC8-AFB7-3B5B3D3A731A}" type="presOf" srcId="{43E14918-56CA-4B1A-9E05-2CBFBCD3E9FA}" destId="{DC63A55A-9941-436F-AD24-F84213693B82}" srcOrd="0" destOrd="2" presId="urn:microsoft.com/office/officeart/2005/8/layout/hList6"/>
    <dgm:cxn modelId="{A98BCC4B-445A-44FF-B18A-4EAE802EC032}" srcId="{95B24299-C688-4F73-B8ED-C9591D13419B}" destId="{BFE38B96-5783-4FE0-85A7-891B211FDE38}" srcOrd="2" destOrd="0" parTransId="{90E5B4EC-9D22-4494-975E-1A983B14B9BC}" sibTransId="{902D49AA-CEF5-47C6-BB9B-2053F0A117C4}"/>
    <dgm:cxn modelId="{3DEC3D81-12F0-401C-93B2-5862E63D17B3}" srcId="{95B24299-C688-4F73-B8ED-C9591D13419B}" destId="{BA4651B9-6D94-45F9-9C20-328AE1BE71E2}" srcOrd="1" destOrd="0" parTransId="{EDB5235A-7D79-4B6A-BE2A-D38DE6F8BE19}" sibTransId="{A6631E7B-B796-43DD-A03D-E46B34604B74}"/>
    <dgm:cxn modelId="{E115DE67-C2C9-4CDE-B6F6-D824023A3389}" srcId="{95B24299-C688-4F73-B8ED-C9591D13419B}" destId="{D2BC1598-7C29-49C2-B04D-301BB8BA3088}" srcOrd="0" destOrd="0" parTransId="{4F6FBD76-BCC9-4795-A78C-1FED97168FCC}" sibTransId="{6F4F84F5-0CC0-48D3-BC44-FE0B909A16EF}"/>
    <dgm:cxn modelId="{501D4F0C-FEC2-4BBF-A1AD-4D2E73FA3992}" srcId="{DECFAB3D-B8A6-4840-8964-11B553D06E11}" destId="{95B24299-C688-4F73-B8ED-C9591D13419B}" srcOrd="4" destOrd="0" parTransId="{2599C8F2-523B-4931-8A42-543622540D8A}" sibTransId="{3F7CF716-3B3C-4D06-A1A6-05A16B023A3F}"/>
    <dgm:cxn modelId="{3DA916EB-F3B1-45C5-9C61-B77ADDBEEBA9}" type="presOf" srcId="{128A348F-25E9-4F1D-B240-CD2EE94704AE}" destId="{07E75549-A6A8-4C22-A0A2-A4AF729B1AE7}" srcOrd="0" destOrd="1" presId="urn:microsoft.com/office/officeart/2005/8/layout/hList6"/>
    <dgm:cxn modelId="{17E817DC-E30F-43B2-9375-C9CCAEE1402E}" type="presOf" srcId="{18B491AE-5D2B-4879-B94D-A15488924109}" destId="{07E75549-A6A8-4C22-A0A2-A4AF729B1AE7}" srcOrd="0" destOrd="0" presId="urn:microsoft.com/office/officeart/2005/8/layout/hList6"/>
    <dgm:cxn modelId="{9738945E-8F10-4773-9A7F-D8CCC48ABDDC}" type="presOf" srcId="{28069920-2720-41BF-8029-E8C7AFC1CE3D}" destId="{25AF7E68-99FE-4AB6-AC96-8FBD70F425BA}" srcOrd="0" destOrd="2" presId="urn:microsoft.com/office/officeart/2005/8/layout/hList6"/>
    <dgm:cxn modelId="{EC5069CF-E794-4CED-BB7A-ACF4AB16076E}" type="presOf" srcId="{DECFAB3D-B8A6-4840-8964-11B553D06E11}" destId="{1A58C157-E8DA-401D-9CCA-18667344684A}" srcOrd="0" destOrd="0" presId="urn:microsoft.com/office/officeart/2005/8/layout/hList6"/>
    <dgm:cxn modelId="{F3EB5800-1B0C-495A-9058-3FEF0ED99A71}" srcId="{18B491AE-5D2B-4879-B94D-A15488924109}" destId="{128A348F-25E9-4F1D-B240-CD2EE94704AE}" srcOrd="0" destOrd="0" parTransId="{FC284FF8-716A-4ADC-B844-F187FBB673B1}" sibTransId="{E48C6918-D52D-4D84-AA0F-69840D51F22B}"/>
    <dgm:cxn modelId="{C2F24C4B-9392-48D3-A284-BA9F65C492EF}" type="presOf" srcId="{DB9838A3-A3D7-4EDF-821C-DED777605C27}" destId="{DC63A55A-9941-436F-AD24-F84213693B82}" srcOrd="0" destOrd="1" presId="urn:microsoft.com/office/officeart/2005/8/layout/hList6"/>
    <dgm:cxn modelId="{E2CFB655-A47C-425C-87A7-FC89E8B14B40}" type="presOf" srcId="{802EB8B1-C05D-4264-AD99-A866D1100ECF}" destId="{0236E274-43F2-4220-B081-1BFCBCC4FFBB}" srcOrd="0" destOrd="2" presId="urn:microsoft.com/office/officeart/2005/8/layout/hList6"/>
    <dgm:cxn modelId="{D05EB796-E407-45E8-A835-C8EABFE7CA51}" srcId="{18B491AE-5D2B-4879-B94D-A15488924109}" destId="{542469F8-B5E6-4FBA-BFD2-73C5DB7B4239}" srcOrd="1" destOrd="0" parTransId="{3C233843-1601-4F64-BCBA-4B152512D444}" sibTransId="{A94A3885-63AE-464F-8D23-1042FFB4A2AA}"/>
    <dgm:cxn modelId="{3B071FB6-9B72-45F0-BDF3-EBCE563875BE}" type="presOf" srcId="{D2BC1598-7C29-49C2-B04D-301BB8BA3088}" destId="{3B0E0AC2-E2D7-4953-AE50-F91EA9B681BA}" srcOrd="0" destOrd="1" presId="urn:microsoft.com/office/officeart/2005/8/layout/hList6"/>
    <dgm:cxn modelId="{60B7925D-D916-46D3-8BFB-F89991EE39A2}" type="presOf" srcId="{00702800-79CB-4A12-AFAB-00AAF746E758}" destId="{07E75549-A6A8-4C22-A0A2-A4AF729B1AE7}" srcOrd="0" destOrd="4" presId="urn:microsoft.com/office/officeart/2005/8/layout/hList6"/>
    <dgm:cxn modelId="{B681994F-CD7A-4AD3-A899-43C02F22BEA1}" type="presOf" srcId="{33454100-AA17-4B9E-A4B8-BFBC9AD31D38}" destId="{25AF7E68-99FE-4AB6-AC96-8FBD70F425BA}" srcOrd="0" destOrd="3" presId="urn:microsoft.com/office/officeart/2005/8/layout/hList6"/>
    <dgm:cxn modelId="{ADAA414C-7F72-40B1-B00F-B3F8DFAB4DDD}" srcId="{37D1F57D-62DC-4610-BEEF-426E3332A287}" destId="{4DBDDA75-C767-413F-8370-CC204C748D19}" srcOrd="3" destOrd="0" parTransId="{6EAAAEBE-FFED-4324-9AF2-EDEE5A032EFC}" sibTransId="{7A28C5EC-B001-4D53-9D73-5405C951EDDC}"/>
    <dgm:cxn modelId="{83745C5E-CAA0-4D21-92EF-AA3AB71333BF}" type="presOf" srcId="{E83199B9-1FCC-4ECD-91A9-65DBB9269A00}" destId="{DC63A55A-9941-436F-AD24-F84213693B82}" srcOrd="0" destOrd="0" presId="urn:microsoft.com/office/officeart/2005/8/layout/hList6"/>
    <dgm:cxn modelId="{2B65C5A1-031B-4C84-82B0-65D4FEA2B9D9}" srcId="{7D6FB33A-0BEC-4CF0-8536-07AA0D538D25}" destId="{802EB8B1-C05D-4264-AD99-A866D1100ECF}" srcOrd="1" destOrd="0" parTransId="{F31999E6-6CB9-4788-BE69-3A8F56BE7A9F}" sibTransId="{0E9E4C09-CDDF-46C1-B73B-0AE353978F27}"/>
    <dgm:cxn modelId="{C22A96A0-2882-4FA7-93D6-6F6DBC4E914E}" type="presParOf" srcId="{1A58C157-E8DA-401D-9CCA-18667344684A}" destId="{07E75549-A6A8-4C22-A0A2-A4AF729B1AE7}" srcOrd="0" destOrd="0" presId="urn:microsoft.com/office/officeart/2005/8/layout/hList6"/>
    <dgm:cxn modelId="{EC08C4E1-FC6E-4A59-8D39-DE9187A4A2A5}" type="presParOf" srcId="{1A58C157-E8DA-401D-9CCA-18667344684A}" destId="{0A6EB836-E08A-41C6-95E1-9A3FEAF33C7C}" srcOrd="1" destOrd="0" presId="urn:microsoft.com/office/officeart/2005/8/layout/hList6"/>
    <dgm:cxn modelId="{3405C536-ECF8-4361-B15A-505CEF3D1BB5}" type="presParOf" srcId="{1A58C157-E8DA-401D-9CCA-18667344684A}" destId="{DC63A55A-9941-436F-AD24-F84213693B82}" srcOrd="2" destOrd="0" presId="urn:microsoft.com/office/officeart/2005/8/layout/hList6"/>
    <dgm:cxn modelId="{0844C7D6-A20F-48E0-AF0F-632CC917A4AC}" type="presParOf" srcId="{1A58C157-E8DA-401D-9CCA-18667344684A}" destId="{50C1DD4F-47D7-4BBB-B920-2295136BB80F}" srcOrd="3" destOrd="0" presId="urn:microsoft.com/office/officeart/2005/8/layout/hList6"/>
    <dgm:cxn modelId="{652A629A-FB8E-4544-BCB6-AAD6819CD7D5}" type="presParOf" srcId="{1A58C157-E8DA-401D-9CCA-18667344684A}" destId="{0236E274-43F2-4220-B081-1BFCBCC4FFBB}" srcOrd="4" destOrd="0" presId="urn:microsoft.com/office/officeart/2005/8/layout/hList6"/>
    <dgm:cxn modelId="{F2E3DA22-822B-4907-90B4-65F9DB32A517}" type="presParOf" srcId="{1A58C157-E8DA-401D-9CCA-18667344684A}" destId="{82A3D95E-7B68-4BDD-9558-853580B374DE}" srcOrd="5" destOrd="0" presId="urn:microsoft.com/office/officeart/2005/8/layout/hList6"/>
    <dgm:cxn modelId="{47280827-3AF3-4301-B788-190A7292F365}" type="presParOf" srcId="{1A58C157-E8DA-401D-9CCA-18667344684A}" destId="{25AF7E68-99FE-4AB6-AC96-8FBD70F425BA}" srcOrd="6" destOrd="0" presId="urn:microsoft.com/office/officeart/2005/8/layout/hList6"/>
    <dgm:cxn modelId="{F68A34EB-6E2A-4F87-A295-65A8C6EC73F3}" type="presParOf" srcId="{1A58C157-E8DA-401D-9CCA-18667344684A}" destId="{2C0B3965-0C1C-4F6E-BC43-FD6BFF485EB7}" srcOrd="7" destOrd="0" presId="urn:microsoft.com/office/officeart/2005/8/layout/hList6"/>
    <dgm:cxn modelId="{2180541B-5C6F-471F-BA47-6A0F9B699F4A}" type="presParOf" srcId="{1A58C157-E8DA-401D-9CCA-18667344684A}" destId="{3B0E0AC2-E2D7-4953-AE50-F91EA9B681B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508C95-22D6-41D8-A46F-B677A3D5E5F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5FE1CC4-F5AA-40F0-B7A9-71212463775C}">
      <dgm:prSet phldrT="[Text]"/>
      <dgm:spPr>
        <a:solidFill>
          <a:schemeClr val="tx1"/>
        </a:solidFill>
      </dgm:spPr>
      <dgm:t>
        <a:bodyPr/>
        <a:lstStyle/>
        <a:p>
          <a:r>
            <a:rPr lang="en-US" dirty="0" smtClean="0"/>
            <a:t>Oversee management of selected data assets</a:t>
          </a:r>
          <a:endParaRPr lang="en-US" dirty="0"/>
        </a:p>
      </dgm:t>
    </dgm:pt>
    <dgm:pt modelId="{637719DC-3CF5-49E1-80A2-CEAB8AB57B71}" type="parTrans" cxnId="{6F095ADA-DB21-4BBF-B25E-71429A57D11C}">
      <dgm:prSet/>
      <dgm:spPr/>
      <dgm:t>
        <a:bodyPr/>
        <a:lstStyle/>
        <a:p>
          <a:endParaRPr lang="en-US"/>
        </a:p>
      </dgm:t>
    </dgm:pt>
    <dgm:pt modelId="{0032C2D6-0BC6-421A-A29A-01E0E019B6A5}" type="sibTrans" cxnId="{6F095ADA-DB21-4BBF-B25E-71429A57D11C}">
      <dgm:prSet/>
      <dgm:spPr/>
      <dgm:t>
        <a:bodyPr/>
        <a:lstStyle/>
        <a:p>
          <a:endParaRPr lang="en-US"/>
        </a:p>
      </dgm:t>
    </dgm:pt>
    <dgm:pt modelId="{F9E25265-76F8-4989-885F-BC4B77F18295}">
      <dgm:prSet/>
      <dgm:spPr>
        <a:solidFill>
          <a:schemeClr val="tx1"/>
        </a:solidFill>
      </dgm:spPr>
      <dgm:t>
        <a:bodyPr/>
        <a:lstStyle/>
        <a:p>
          <a:r>
            <a:rPr lang="en-US" smtClean="0"/>
            <a:t>Participate in data governance and carry out decisions</a:t>
          </a:r>
          <a:endParaRPr lang="en-US" dirty="0" smtClean="0"/>
        </a:p>
      </dgm:t>
    </dgm:pt>
    <dgm:pt modelId="{6987AF97-20E3-40F7-A7E8-9D40C775F83A}" type="parTrans" cxnId="{B3EE8447-84F8-4CFF-B998-949BBEA1F95F}">
      <dgm:prSet/>
      <dgm:spPr/>
      <dgm:t>
        <a:bodyPr/>
        <a:lstStyle/>
        <a:p>
          <a:endParaRPr lang="en-US"/>
        </a:p>
      </dgm:t>
    </dgm:pt>
    <dgm:pt modelId="{8EA46362-1568-4028-BDEE-A675259B2E11}" type="sibTrans" cxnId="{B3EE8447-84F8-4CFF-B998-949BBEA1F95F}">
      <dgm:prSet/>
      <dgm:spPr/>
      <dgm:t>
        <a:bodyPr/>
        <a:lstStyle/>
        <a:p>
          <a:endParaRPr lang="en-US"/>
        </a:p>
      </dgm:t>
    </dgm:pt>
    <dgm:pt modelId="{BDC8ACE9-9B53-4735-A3F2-F196FFB5AE79}">
      <dgm:prSet/>
      <dgm:spPr>
        <a:solidFill>
          <a:schemeClr val="tx1"/>
        </a:solidFill>
      </dgm:spPr>
      <dgm:t>
        <a:bodyPr/>
        <a:lstStyle/>
        <a:p>
          <a:r>
            <a:rPr lang="en-US" dirty="0" smtClean="0"/>
            <a:t>Assist in creation and maintenance of data dictionaries, metadata</a:t>
          </a:r>
        </a:p>
      </dgm:t>
    </dgm:pt>
    <dgm:pt modelId="{ADF54AA5-B3EC-4F61-A154-CD22E4CC1905}" type="parTrans" cxnId="{D6BEBF02-E766-461F-87A1-51477FF86DEF}">
      <dgm:prSet/>
      <dgm:spPr/>
      <dgm:t>
        <a:bodyPr/>
        <a:lstStyle/>
        <a:p>
          <a:endParaRPr lang="en-US"/>
        </a:p>
      </dgm:t>
    </dgm:pt>
    <dgm:pt modelId="{1A7ACD50-5EA6-487A-866F-755C543792B6}" type="sibTrans" cxnId="{D6BEBF02-E766-461F-87A1-51477FF86DEF}">
      <dgm:prSet/>
      <dgm:spPr/>
      <dgm:t>
        <a:bodyPr/>
        <a:lstStyle/>
        <a:p>
          <a:endParaRPr lang="en-US"/>
        </a:p>
      </dgm:t>
    </dgm:pt>
    <dgm:pt modelId="{8A431460-6593-4989-85BE-B103978637B8}">
      <dgm:prSet/>
      <dgm:spPr>
        <a:solidFill>
          <a:schemeClr val="tx1"/>
        </a:solidFill>
      </dgm:spPr>
      <dgm:t>
        <a:bodyPr/>
        <a:lstStyle/>
        <a:p>
          <a:r>
            <a:rPr lang="en-US" smtClean="0"/>
            <a:t>Document rules, standards, procedures, and changes</a:t>
          </a:r>
          <a:endParaRPr lang="en-US" dirty="0" smtClean="0"/>
        </a:p>
      </dgm:t>
    </dgm:pt>
    <dgm:pt modelId="{65C3F25A-6707-480D-B5EF-E8D82382B638}" type="parTrans" cxnId="{5F2A2A86-BFC3-4C58-9E75-1BE1161A0631}">
      <dgm:prSet/>
      <dgm:spPr/>
      <dgm:t>
        <a:bodyPr/>
        <a:lstStyle/>
        <a:p>
          <a:endParaRPr lang="en-US"/>
        </a:p>
      </dgm:t>
    </dgm:pt>
    <dgm:pt modelId="{777B3DFC-5ECF-43A2-8536-FC38A90315E2}" type="sibTrans" cxnId="{5F2A2A86-BFC3-4C58-9E75-1BE1161A0631}">
      <dgm:prSet/>
      <dgm:spPr/>
      <dgm:t>
        <a:bodyPr/>
        <a:lstStyle/>
        <a:p>
          <a:endParaRPr lang="en-US"/>
        </a:p>
      </dgm:t>
    </dgm:pt>
    <dgm:pt modelId="{00AD66ED-EA82-4FD1-A7D8-D17A18A4BE04}">
      <dgm:prSet/>
      <dgm:spPr>
        <a:solidFill>
          <a:schemeClr val="tx1"/>
        </a:solidFill>
      </dgm:spPr>
      <dgm:t>
        <a:bodyPr/>
        <a:lstStyle/>
        <a:p>
          <a:r>
            <a:rPr lang="en-US" smtClean="0"/>
            <a:t>Ensure data quality and manage specific issues</a:t>
          </a:r>
          <a:endParaRPr lang="en-US" dirty="0" smtClean="0"/>
        </a:p>
      </dgm:t>
    </dgm:pt>
    <dgm:pt modelId="{858D3013-D568-45FF-81F4-12BCD0F8B037}" type="parTrans" cxnId="{95F666A4-FEB8-4F7B-8507-905439283D78}">
      <dgm:prSet/>
      <dgm:spPr/>
      <dgm:t>
        <a:bodyPr/>
        <a:lstStyle/>
        <a:p>
          <a:endParaRPr lang="en-US"/>
        </a:p>
      </dgm:t>
    </dgm:pt>
    <dgm:pt modelId="{67E549F3-9E1F-4279-B788-411470EE6573}" type="sibTrans" cxnId="{95F666A4-FEB8-4F7B-8507-905439283D78}">
      <dgm:prSet/>
      <dgm:spPr/>
      <dgm:t>
        <a:bodyPr/>
        <a:lstStyle/>
        <a:p>
          <a:endParaRPr lang="en-US"/>
        </a:p>
      </dgm:t>
    </dgm:pt>
    <dgm:pt modelId="{15E1A1C5-37D6-4794-941E-704E4CACB3A9}">
      <dgm:prSet/>
      <dgm:spPr>
        <a:solidFill>
          <a:schemeClr val="tx1"/>
        </a:solidFill>
      </dgm:spPr>
      <dgm:t>
        <a:bodyPr/>
        <a:lstStyle/>
        <a:p>
          <a:r>
            <a:rPr lang="en-US" smtClean="0"/>
            <a:t>Communicate appropriate use and changes</a:t>
          </a:r>
          <a:endParaRPr lang="en-US" dirty="0" smtClean="0"/>
        </a:p>
      </dgm:t>
    </dgm:pt>
    <dgm:pt modelId="{12A0D147-8424-42C7-B603-D480CE27955A}" type="parTrans" cxnId="{F017DB8B-6C0C-4BD5-AAE6-BF53C22BE099}">
      <dgm:prSet/>
      <dgm:spPr/>
      <dgm:t>
        <a:bodyPr/>
        <a:lstStyle/>
        <a:p>
          <a:endParaRPr lang="en-US"/>
        </a:p>
      </dgm:t>
    </dgm:pt>
    <dgm:pt modelId="{3B578B0E-4285-409A-8B03-7332311D588F}" type="sibTrans" cxnId="{F017DB8B-6C0C-4BD5-AAE6-BF53C22BE099}">
      <dgm:prSet/>
      <dgm:spPr/>
      <dgm:t>
        <a:bodyPr/>
        <a:lstStyle/>
        <a:p>
          <a:endParaRPr lang="en-US"/>
        </a:p>
      </dgm:t>
    </dgm:pt>
    <dgm:pt modelId="{10213101-B28C-4ECA-9357-2D214F7AFFE2}">
      <dgm:prSet/>
      <dgm:spPr>
        <a:solidFill>
          <a:schemeClr val="tx1"/>
        </a:solidFill>
      </dgm:spPr>
      <dgm:t>
        <a:bodyPr/>
        <a:lstStyle/>
        <a:p>
          <a:r>
            <a:rPr lang="en-US" smtClean="0"/>
            <a:t>Manage access and security</a:t>
          </a:r>
          <a:endParaRPr lang="en-US" dirty="0" smtClean="0"/>
        </a:p>
      </dgm:t>
    </dgm:pt>
    <dgm:pt modelId="{3A577182-814E-4C49-95B4-3F75FC57CCDA}" type="parTrans" cxnId="{23F29085-BA63-4B49-A575-92BDFD37D2D9}">
      <dgm:prSet/>
      <dgm:spPr/>
      <dgm:t>
        <a:bodyPr/>
        <a:lstStyle/>
        <a:p>
          <a:endParaRPr lang="en-US"/>
        </a:p>
      </dgm:t>
    </dgm:pt>
    <dgm:pt modelId="{3133D125-AAD6-4AAA-A272-4AAAB587DB26}" type="sibTrans" cxnId="{23F29085-BA63-4B49-A575-92BDFD37D2D9}">
      <dgm:prSet/>
      <dgm:spPr/>
      <dgm:t>
        <a:bodyPr/>
        <a:lstStyle/>
        <a:p>
          <a:endParaRPr lang="en-US"/>
        </a:p>
      </dgm:t>
    </dgm:pt>
    <dgm:pt modelId="{2E8CABD2-F838-49EA-92E0-4014394D4E78}" type="pres">
      <dgm:prSet presAssocID="{48508C95-22D6-41D8-A46F-B677A3D5E5F9}" presName="linear" presStyleCnt="0">
        <dgm:presLayoutVars>
          <dgm:animLvl val="lvl"/>
          <dgm:resizeHandles val="exact"/>
        </dgm:presLayoutVars>
      </dgm:prSet>
      <dgm:spPr/>
      <dgm:t>
        <a:bodyPr/>
        <a:lstStyle/>
        <a:p>
          <a:endParaRPr lang="en-US"/>
        </a:p>
      </dgm:t>
    </dgm:pt>
    <dgm:pt modelId="{8C77C96D-0C6B-4F75-A979-99136F68A0BA}" type="pres">
      <dgm:prSet presAssocID="{65FE1CC4-F5AA-40F0-B7A9-71212463775C}" presName="parentText" presStyleLbl="node1" presStyleIdx="0" presStyleCnt="7">
        <dgm:presLayoutVars>
          <dgm:chMax val="0"/>
          <dgm:bulletEnabled val="1"/>
        </dgm:presLayoutVars>
      </dgm:prSet>
      <dgm:spPr/>
      <dgm:t>
        <a:bodyPr/>
        <a:lstStyle/>
        <a:p>
          <a:endParaRPr lang="en-US"/>
        </a:p>
      </dgm:t>
    </dgm:pt>
    <dgm:pt modelId="{8112B0CE-BEAA-48F5-85C3-5981C82275EF}" type="pres">
      <dgm:prSet presAssocID="{0032C2D6-0BC6-421A-A29A-01E0E019B6A5}" presName="spacer" presStyleCnt="0"/>
      <dgm:spPr/>
    </dgm:pt>
    <dgm:pt modelId="{2626EF7E-4E7A-4D7C-953E-0D874123E715}" type="pres">
      <dgm:prSet presAssocID="{F9E25265-76F8-4989-885F-BC4B77F18295}" presName="parentText" presStyleLbl="node1" presStyleIdx="1" presStyleCnt="7">
        <dgm:presLayoutVars>
          <dgm:chMax val="0"/>
          <dgm:bulletEnabled val="1"/>
        </dgm:presLayoutVars>
      </dgm:prSet>
      <dgm:spPr/>
      <dgm:t>
        <a:bodyPr/>
        <a:lstStyle/>
        <a:p>
          <a:endParaRPr lang="en-US"/>
        </a:p>
      </dgm:t>
    </dgm:pt>
    <dgm:pt modelId="{D2A7CC8C-D79F-4F89-ACF8-C09DD2528AFE}" type="pres">
      <dgm:prSet presAssocID="{8EA46362-1568-4028-BDEE-A675259B2E11}" presName="spacer" presStyleCnt="0"/>
      <dgm:spPr/>
    </dgm:pt>
    <dgm:pt modelId="{9691D5A2-37C7-44CF-ACC6-3A6CE1342485}" type="pres">
      <dgm:prSet presAssocID="{BDC8ACE9-9B53-4735-A3F2-F196FFB5AE79}" presName="parentText" presStyleLbl="node1" presStyleIdx="2" presStyleCnt="7">
        <dgm:presLayoutVars>
          <dgm:chMax val="0"/>
          <dgm:bulletEnabled val="1"/>
        </dgm:presLayoutVars>
      </dgm:prSet>
      <dgm:spPr/>
      <dgm:t>
        <a:bodyPr/>
        <a:lstStyle/>
        <a:p>
          <a:endParaRPr lang="en-US"/>
        </a:p>
      </dgm:t>
    </dgm:pt>
    <dgm:pt modelId="{0B6D28D4-8D00-4957-A9EF-AB1C085F02AF}" type="pres">
      <dgm:prSet presAssocID="{1A7ACD50-5EA6-487A-866F-755C543792B6}" presName="spacer" presStyleCnt="0"/>
      <dgm:spPr/>
    </dgm:pt>
    <dgm:pt modelId="{4D914AF6-163B-4656-B176-52697FB5ADE3}" type="pres">
      <dgm:prSet presAssocID="{8A431460-6593-4989-85BE-B103978637B8}" presName="parentText" presStyleLbl="node1" presStyleIdx="3" presStyleCnt="7">
        <dgm:presLayoutVars>
          <dgm:chMax val="0"/>
          <dgm:bulletEnabled val="1"/>
        </dgm:presLayoutVars>
      </dgm:prSet>
      <dgm:spPr/>
      <dgm:t>
        <a:bodyPr/>
        <a:lstStyle/>
        <a:p>
          <a:endParaRPr lang="en-US"/>
        </a:p>
      </dgm:t>
    </dgm:pt>
    <dgm:pt modelId="{5903CDC4-BBEB-4FAA-B008-E256A5021C9B}" type="pres">
      <dgm:prSet presAssocID="{777B3DFC-5ECF-43A2-8536-FC38A90315E2}" presName="spacer" presStyleCnt="0"/>
      <dgm:spPr/>
    </dgm:pt>
    <dgm:pt modelId="{F9779E87-E66F-4B8A-8AB0-1D898D759657}" type="pres">
      <dgm:prSet presAssocID="{00AD66ED-EA82-4FD1-A7D8-D17A18A4BE04}" presName="parentText" presStyleLbl="node1" presStyleIdx="4" presStyleCnt="7">
        <dgm:presLayoutVars>
          <dgm:chMax val="0"/>
          <dgm:bulletEnabled val="1"/>
        </dgm:presLayoutVars>
      </dgm:prSet>
      <dgm:spPr/>
      <dgm:t>
        <a:bodyPr/>
        <a:lstStyle/>
        <a:p>
          <a:endParaRPr lang="en-US"/>
        </a:p>
      </dgm:t>
    </dgm:pt>
    <dgm:pt modelId="{8DD809BE-4174-4326-9EDA-F580AB282982}" type="pres">
      <dgm:prSet presAssocID="{67E549F3-9E1F-4279-B788-411470EE6573}" presName="spacer" presStyleCnt="0"/>
      <dgm:spPr/>
    </dgm:pt>
    <dgm:pt modelId="{B70C8D48-13FE-4D2C-B7EC-6E4B650A174E}" type="pres">
      <dgm:prSet presAssocID="{15E1A1C5-37D6-4794-941E-704E4CACB3A9}" presName="parentText" presStyleLbl="node1" presStyleIdx="5" presStyleCnt="7">
        <dgm:presLayoutVars>
          <dgm:chMax val="0"/>
          <dgm:bulletEnabled val="1"/>
        </dgm:presLayoutVars>
      </dgm:prSet>
      <dgm:spPr/>
      <dgm:t>
        <a:bodyPr/>
        <a:lstStyle/>
        <a:p>
          <a:endParaRPr lang="en-US"/>
        </a:p>
      </dgm:t>
    </dgm:pt>
    <dgm:pt modelId="{72624D33-5AF1-4558-82CA-FF8407D1B334}" type="pres">
      <dgm:prSet presAssocID="{3B578B0E-4285-409A-8B03-7332311D588F}" presName="spacer" presStyleCnt="0"/>
      <dgm:spPr/>
    </dgm:pt>
    <dgm:pt modelId="{CD714E47-75E4-4B41-A451-95D8F5540E4A}" type="pres">
      <dgm:prSet presAssocID="{10213101-B28C-4ECA-9357-2D214F7AFFE2}" presName="parentText" presStyleLbl="node1" presStyleIdx="6" presStyleCnt="7">
        <dgm:presLayoutVars>
          <dgm:chMax val="0"/>
          <dgm:bulletEnabled val="1"/>
        </dgm:presLayoutVars>
      </dgm:prSet>
      <dgm:spPr/>
      <dgm:t>
        <a:bodyPr/>
        <a:lstStyle/>
        <a:p>
          <a:endParaRPr lang="en-US"/>
        </a:p>
      </dgm:t>
    </dgm:pt>
  </dgm:ptLst>
  <dgm:cxnLst>
    <dgm:cxn modelId="{3BDF0203-CC7F-4644-81F0-BACA4D6E6AC2}" type="presOf" srcId="{00AD66ED-EA82-4FD1-A7D8-D17A18A4BE04}" destId="{F9779E87-E66F-4B8A-8AB0-1D898D759657}" srcOrd="0" destOrd="0" presId="urn:microsoft.com/office/officeart/2005/8/layout/vList2"/>
    <dgm:cxn modelId="{95F666A4-FEB8-4F7B-8507-905439283D78}" srcId="{48508C95-22D6-41D8-A46F-B677A3D5E5F9}" destId="{00AD66ED-EA82-4FD1-A7D8-D17A18A4BE04}" srcOrd="4" destOrd="0" parTransId="{858D3013-D568-45FF-81F4-12BCD0F8B037}" sibTransId="{67E549F3-9E1F-4279-B788-411470EE6573}"/>
    <dgm:cxn modelId="{61476B44-119D-4CFC-9BE1-45CE861494D1}" type="presOf" srcId="{F9E25265-76F8-4989-885F-BC4B77F18295}" destId="{2626EF7E-4E7A-4D7C-953E-0D874123E715}" srcOrd="0" destOrd="0" presId="urn:microsoft.com/office/officeart/2005/8/layout/vList2"/>
    <dgm:cxn modelId="{F017DB8B-6C0C-4BD5-AAE6-BF53C22BE099}" srcId="{48508C95-22D6-41D8-A46F-B677A3D5E5F9}" destId="{15E1A1C5-37D6-4794-941E-704E4CACB3A9}" srcOrd="5" destOrd="0" parTransId="{12A0D147-8424-42C7-B603-D480CE27955A}" sibTransId="{3B578B0E-4285-409A-8B03-7332311D588F}"/>
    <dgm:cxn modelId="{D6BEBF02-E766-461F-87A1-51477FF86DEF}" srcId="{48508C95-22D6-41D8-A46F-B677A3D5E5F9}" destId="{BDC8ACE9-9B53-4735-A3F2-F196FFB5AE79}" srcOrd="2" destOrd="0" parTransId="{ADF54AA5-B3EC-4F61-A154-CD22E4CC1905}" sibTransId="{1A7ACD50-5EA6-487A-866F-755C543792B6}"/>
    <dgm:cxn modelId="{23F29085-BA63-4B49-A575-92BDFD37D2D9}" srcId="{48508C95-22D6-41D8-A46F-B677A3D5E5F9}" destId="{10213101-B28C-4ECA-9357-2D214F7AFFE2}" srcOrd="6" destOrd="0" parTransId="{3A577182-814E-4C49-95B4-3F75FC57CCDA}" sibTransId="{3133D125-AAD6-4AAA-A272-4AAAB587DB26}"/>
    <dgm:cxn modelId="{B3EE8447-84F8-4CFF-B998-949BBEA1F95F}" srcId="{48508C95-22D6-41D8-A46F-B677A3D5E5F9}" destId="{F9E25265-76F8-4989-885F-BC4B77F18295}" srcOrd="1" destOrd="0" parTransId="{6987AF97-20E3-40F7-A7E8-9D40C775F83A}" sibTransId="{8EA46362-1568-4028-BDEE-A675259B2E11}"/>
    <dgm:cxn modelId="{54139C1C-A4FD-47C1-BE3B-C6754C7A262A}" type="presOf" srcId="{BDC8ACE9-9B53-4735-A3F2-F196FFB5AE79}" destId="{9691D5A2-37C7-44CF-ACC6-3A6CE1342485}" srcOrd="0" destOrd="0" presId="urn:microsoft.com/office/officeart/2005/8/layout/vList2"/>
    <dgm:cxn modelId="{C8AD2C27-8385-4D15-9BDB-A6F6A3511AE9}" type="presOf" srcId="{65FE1CC4-F5AA-40F0-B7A9-71212463775C}" destId="{8C77C96D-0C6B-4F75-A979-99136F68A0BA}" srcOrd="0" destOrd="0" presId="urn:microsoft.com/office/officeart/2005/8/layout/vList2"/>
    <dgm:cxn modelId="{A1CAE61E-2661-4872-845F-977C5457D86E}" type="presOf" srcId="{15E1A1C5-37D6-4794-941E-704E4CACB3A9}" destId="{B70C8D48-13FE-4D2C-B7EC-6E4B650A174E}" srcOrd="0" destOrd="0" presId="urn:microsoft.com/office/officeart/2005/8/layout/vList2"/>
    <dgm:cxn modelId="{250813C2-B974-43EA-BA1A-59ED1EDF4466}" type="presOf" srcId="{10213101-B28C-4ECA-9357-2D214F7AFFE2}" destId="{CD714E47-75E4-4B41-A451-95D8F5540E4A}" srcOrd="0" destOrd="0" presId="urn:microsoft.com/office/officeart/2005/8/layout/vList2"/>
    <dgm:cxn modelId="{6F095ADA-DB21-4BBF-B25E-71429A57D11C}" srcId="{48508C95-22D6-41D8-A46F-B677A3D5E5F9}" destId="{65FE1CC4-F5AA-40F0-B7A9-71212463775C}" srcOrd="0" destOrd="0" parTransId="{637719DC-3CF5-49E1-80A2-CEAB8AB57B71}" sibTransId="{0032C2D6-0BC6-421A-A29A-01E0E019B6A5}"/>
    <dgm:cxn modelId="{5F2A2A86-BFC3-4C58-9E75-1BE1161A0631}" srcId="{48508C95-22D6-41D8-A46F-B677A3D5E5F9}" destId="{8A431460-6593-4989-85BE-B103978637B8}" srcOrd="3" destOrd="0" parTransId="{65C3F25A-6707-480D-B5EF-E8D82382B638}" sibTransId="{777B3DFC-5ECF-43A2-8536-FC38A90315E2}"/>
    <dgm:cxn modelId="{1C526A27-539E-45D1-86FC-2A5FADC1F97A}" type="presOf" srcId="{48508C95-22D6-41D8-A46F-B677A3D5E5F9}" destId="{2E8CABD2-F838-49EA-92E0-4014394D4E78}" srcOrd="0" destOrd="0" presId="urn:microsoft.com/office/officeart/2005/8/layout/vList2"/>
    <dgm:cxn modelId="{F7D99E1E-6E0F-4BE9-943A-E9CB53E87EEC}" type="presOf" srcId="{8A431460-6593-4989-85BE-B103978637B8}" destId="{4D914AF6-163B-4656-B176-52697FB5ADE3}" srcOrd="0" destOrd="0" presId="urn:microsoft.com/office/officeart/2005/8/layout/vList2"/>
    <dgm:cxn modelId="{1E605326-7C6A-45F7-8B65-0BDA1193798E}" type="presParOf" srcId="{2E8CABD2-F838-49EA-92E0-4014394D4E78}" destId="{8C77C96D-0C6B-4F75-A979-99136F68A0BA}" srcOrd="0" destOrd="0" presId="urn:microsoft.com/office/officeart/2005/8/layout/vList2"/>
    <dgm:cxn modelId="{9B70C3EF-9A5E-44C4-8FE4-89A1C3B83FEF}" type="presParOf" srcId="{2E8CABD2-F838-49EA-92E0-4014394D4E78}" destId="{8112B0CE-BEAA-48F5-85C3-5981C82275EF}" srcOrd="1" destOrd="0" presId="urn:microsoft.com/office/officeart/2005/8/layout/vList2"/>
    <dgm:cxn modelId="{B16072AD-FFF5-46B5-9383-E7CCBB6AD576}" type="presParOf" srcId="{2E8CABD2-F838-49EA-92E0-4014394D4E78}" destId="{2626EF7E-4E7A-4D7C-953E-0D874123E715}" srcOrd="2" destOrd="0" presId="urn:microsoft.com/office/officeart/2005/8/layout/vList2"/>
    <dgm:cxn modelId="{CD80F728-73BF-4CD4-AF2F-5B137309DD9F}" type="presParOf" srcId="{2E8CABD2-F838-49EA-92E0-4014394D4E78}" destId="{D2A7CC8C-D79F-4F89-ACF8-C09DD2528AFE}" srcOrd="3" destOrd="0" presId="urn:microsoft.com/office/officeart/2005/8/layout/vList2"/>
    <dgm:cxn modelId="{69E52241-EA7C-4F43-BB31-7377F8A4A91B}" type="presParOf" srcId="{2E8CABD2-F838-49EA-92E0-4014394D4E78}" destId="{9691D5A2-37C7-44CF-ACC6-3A6CE1342485}" srcOrd="4" destOrd="0" presId="urn:microsoft.com/office/officeart/2005/8/layout/vList2"/>
    <dgm:cxn modelId="{772DA7F7-B280-4A9E-822C-D1EDFCF2010D}" type="presParOf" srcId="{2E8CABD2-F838-49EA-92E0-4014394D4E78}" destId="{0B6D28D4-8D00-4957-A9EF-AB1C085F02AF}" srcOrd="5" destOrd="0" presId="urn:microsoft.com/office/officeart/2005/8/layout/vList2"/>
    <dgm:cxn modelId="{FD48B7FF-6B8D-49EF-96DC-50EFD49A7B3A}" type="presParOf" srcId="{2E8CABD2-F838-49EA-92E0-4014394D4E78}" destId="{4D914AF6-163B-4656-B176-52697FB5ADE3}" srcOrd="6" destOrd="0" presId="urn:microsoft.com/office/officeart/2005/8/layout/vList2"/>
    <dgm:cxn modelId="{15C66667-0C50-4D9E-94A2-2D85F139BA7C}" type="presParOf" srcId="{2E8CABD2-F838-49EA-92E0-4014394D4E78}" destId="{5903CDC4-BBEB-4FAA-B008-E256A5021C9B}" srcOrd="7" destOrd="0" presId="urn:microsoft.com/office/officeart/2005/8/layout/vList2"/>
    <dgm:cxn modelId="{69E6906B-587A-439C-A916-23182C088325}" type="presParOf" srcId="{2E8CABD2-F838-49EA-92E0-4014394D4E78}" destId="{F9779E87-E66F-4B8A-8AB0-1D898D759657}" srcOrd="8" destOrd="0" presId="urn:microsoft.com/office/officeart/2005/8/layout/vList2"/>
    <dgm:cxn modelId="{49382D4E-E36C-4268-A51D-AD67A731F74C}" type="presParOf" srcId="{2E8CABD2-F838-49EA-92E0-4014394D4E78}" destId="{8DD809BE-4174-4326-9EDA-F580AB282982}" srcOrd="9" destOrd="0" presId="urn:microsoft.com/office/officeart/2005/8/layout/vList2"/>
    <dgm:cxn modelId="{21442770-C21D-4C00-85BE-3FA3D0A1E047}" type="presParOf" srcId="{2E8CABD2-F838-49EA-92E0-4014394D4E78}" destId="{B70C8D48-13FE-4D2C-B7EC-6E4B650A174E}" srcOrd="10" destOrd="0" presId="urn:microsoft.com/office/officeart/2005/8/layout/vList2"/>
    <dgm:cxn modelId="{AC322AC8-4245-4F70-A3F3-AFDA36DDC159}" type="presParOf" srcId="{2E8CABD2-F838-49EA-92E0-4014394D4E78}" destId="{72624D33-5AF1-4558-82CA-FF8407D1B334}" srcOrd="11" destOrd="0" presId="urn:microsoft.com/office/officeart/2005/8/layout/vList2"/>
    <dgm:cxn modelId="{3677FCC4-9319-4A9B-B183-DF1D4CF6656B}" type="presParOf" srcId="{2E8CABD2-F838-49EA-92E0-4014394D4E78}" destId="{CD714E47-75E4-4B41-A451-95D8F5540E4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910BBFA-1EE3-44EF-9C36-768C42B0EAA6}">
      <dgm:prSet custT="1"/>
      <dgm:spPr>
        <a:solidFill>
          <a:srgbClr val="990000"/>
        </a:solidFill>
      </dgm:spPr>
      <dgm:t>
        <a:bodyPr/>
        <a:lstStyle/>
        <a:p>
          <a:r>
            <a:rPr lang="en-US" sz="1600" smtClean="0"/>
            <a:t>Coordinate data stewards in related area</a:t>
          </a:r>
          <a:endParaRPr lang="en-US" sz="1600" dirty="0" smtClean="0"/>
        </a:p>
      </dgm:t>
    </dgm:pt>
    <dgm:pt modelId="{F3975DEE-6526-4D6B-BAAD-B4A0966362A0}" type="parTrans" cxnId="{7A4FFE9D-7E10-49D1-8F67-FBB724607DFC}">
      <dgm:prSet/>
      <dgm:spPr/>
      <dgm:t>
        <a:bodyPr/>
        <a:lstStyle/>
        <a:p>
          <a:endParaRPr lang="en-US" sz="2400"/>
        </a:p>
      </dgm:t>
    </dgm:pt>
    <dgm:pt modelId="{FEAC4C7F-712F-493D-BC6B-828FCA207B50}" type="sibTrans" cxnId="{7A4FFE9D-7E10-49D1-8F67-FBB724607DFC}">
      <dgm:prSet/>
      <dgm:spPr/>
      <dgm:t>
        <a:bodyPr/>
        <a:lstStyle/>
        <a:p>
          <a:endParaRPr lang="en-US" sz="2400"/>
        </a:p>
      </dgm:t>
    </dgm:pt>
    <dgm:pt modelId="{553EFFF3-8BA3-4099-B345-942FC1F4E8D8}">
      <dgm:prSet custT="1"/>
      <dgm:spPr>
        <a:solidFill>
          <a:srgbClr val="990000"/>
        </a:solidFill>
      </dgm:spPr>
      <dgm:t>
        <a:bodyPr/>
        <a:lstStyle/>
        <a:p>
          <a:r>
            <a:rPr lang="en-US" sz="1600" dirty="0" smtClean="0"/>
            <a:t>Set and review definitions, data quality rules, creation/usage rules, determines official version of metadata</a:t>
          </a:r>
        </a:p>
      </dgm:t>
    </dgm:pt>
    <dgm:pt modelId="{AAA5CFE7-B212-4641-BC04-439FF514650C}" type="parTrans" cxnId="{062C9AEA-7DA3-41A1-BC1A-A1981DA4322B}">
      <dgm:prSet/>
      <dgm:spPr/>
      <dgm:t>
        <a:bodyPr/>
        <a:lstStyle/>
        <a:p>
          <a:endParaRPr lang="en-US" sz="2400"/>
        </a:p>
      </dgm:t>
    </dgm:pt>
    <dgm:pt modelId="{97B2D060-5555-441D-8731-DE5D6978DBA0}" type="sibTrans" cxnId="{062C9AEA-7DA3-41A1-BC1A-A1981DA4322B}">
      <dgm:prSet/>
      <dgm:spPr/>
      <dgm:t>
        <a:bodyPr/>
        <a:lstStyle/>
        <a:p>
          <a:endParaRPr lang="en-US" sz="2400"/>
        </a:p>
      </dgm:t>
    </dgm:pt>
    <dgm:pt modelId="{9F82C3AD-5450-43D6-9A45-EDA3B1F80E23}">
      <dgm:prSet custT="1"/>
      <dgm:spPr>
        <a:solidFill>
          <a:srgbClr val="990000"/>
        </a:solidFill>
      </dgm:spPr>
      <dgm:t>
        <a:bodyPr/>
        <a:lstStyle/>
        <a:p>
          <a:r>
            <a:rPr lang="en-US" sz="1600" dirty="0" smtClean="0"/>
            <a:t>Consider and approve changes &amp; additions to code sets</a:t>
          </a:r>
          <a:endParaRPr lang="en-US" sz="1600" dirty="0"/>
        </a:p>
      </dgm:t>
    </dgm:pt>
    <dgm:pt modelId="{9B249690-FB7D-494E-80F0-7F142544BF12}" type="parTrans" cxnId="{A79227C7-214B-421E-AB24-991FEABAE369}">
      <dgm:prSet/>
      <dgm:spPr/>
      <dgm:t>
        <a:bodyPr/>
        <a:lstStyle/>
        <a:p>
          <a:endParaRPr lang="en-US" sz="2400"/>
        </a:p>
      </dgm:t>
    </dgm:pt>
    <dgm:pt modelId="{8E257348-145B-4550-86E8-CFCF2580FB69}" type="sibTrans" cxnId="{A79227C7-214B-421E-AB24-991FEABAE369}">
      <dgm:prSet/>
      <dgm:spPr/>
      <dgm:t>
        <a:bodyPr/>
        <a:lstStyle/>
        <a:p>
          <a:endParaRPr lang="en-US" sz="2400"/>
        </a:p>
      </dgm:t>
    </dgm:pt>
    <dgm:pt modelId="{FE7903EE-2DE6-4C3A-B0FE-7FE38B8FFDBC}">
      <dgm:prSet custT="1"/>
      <dgm:spPr>
        <a:solidFill>
          <a:srgbClr val="990000"/>
        </a:solidFill>
      </dgm:spPr>
      <dgm:t>
        <a:bodyPr/>
        <a:lstStyle/>
        <a:p>
          <a:r>
            <a:rPr lang="en-US" sz="1600" dirty="0" smtClean="0"/>
            <a:t>Ensure dictionary standards are followed in area</a:t>
          </a:r>
        </a:p>
      </dgm:t>
    </dgm:pt>
    <dgm:pt modelId="{54312427-8CBC-4EED-8FEF-04E9D53994F4}" type="parTrans" cxnId="{B6876C98-D8DD-4474-86A8-792B793EC93A}">
      <dgm:prSet/>
      <dgm:spPr/>
      <dgm:t>
        <a:bodyPr/>
        <a:lstStyle/>
        <a:p>
          <a:endParaRPr lang="en-US" sz="2400"/>
        </a:p>
      </dgm:t>
    </dgm:pt>
    <dgm:pt modelId="{5A58EA5F-BCD9-45F1-9BDC-87009408E722}" type="sibTrans" cxnId="{B6876C98-D8DD-4474-86A8-792B793EC93A}">
      <dgm:prSet/>
      <dgm:spPr/>
      <dgm:t>
        <a:bodyPr/>
        <a:lstStyle/>
        <a:p>
          <a:endParaRPr lang="en-US" sz="2400"/>
        </a:p>
      </dgm:t>
    </dgm:pt>
    <dgm:pt modelId="{7928000A-5D78-43DF-81EC-CF30CEFF14F7}">
      <dgm:prSet custT="1"/>
      <dgm:spPr>
        <a:solidFill>
          <a:srgbClr val="990000"/>
        </a:solidFill>
      </dgm:spPr>
      <dgm:t>
        <a:bodyPr/>
        <a:lstStyle/>
        <a:p>
          <a:r>
            <a:rPr lang="en-US" sz="1600" dirty="0" smtClean="0"/>
            <a:t>Review data quality in functional area; identify practices promoting data quality identify areas for improvement and monitor improvements</a:t>
          </a:r>
        </a:p>
      </dgm:t>
    </dgm:pt>
    <dgm:pt modelId="{F001ED48-CA81-491D-8DD7-1A3ED849A235}" type="parTrans" cxnId="{3C3691E6-1BE2-48C7-BBA4-7E3AA6D5BDAD}">
      <dgm:prSet/>
      <dgm:spPr/>
      <dgm:t>
        <a:bodyPr/>
        <a:lstStyle/>
        <a:p>
          <a:endParaRPr lang="en-US" sz="2400"/>
        </a:p>
      </dgm:t>
    </dgm:pt>
    <dgm:pt modelId="{D1A188D9-DF87-40C9-B8B1-8FA8B1D133CF}" type="sibTrans" cxnId="{3C3691E6-1BE2-48C7-BBA4-7E3AA6D5BDAD}">
      <dgm:prSet/>
      <dgm:spPr/>
      <dgm:t>
        <a:bodyPr/>
        <a:lstStyle/>
        <a:p>
          <a:endParaRPr lang="en-US" sz="2400"/>
        </a:p>
      </dgm:t>
    </dgm:pt>
    <dgm:pt modelId="{655C4FD3-2AD2-4111-A707-0C1BF3168101}">
      <dgm:prSet custT="1"/>
      <dgm:spPr>
        <a:solidFill>
          <a:srgbClr val="990000"/>
        </a:solidFill>
      </dgm:spPr>
      <dgm:t>
        <a:bodyPr/>
        <a:lstStyle/>
        <a:p>
          <a:r>
            <a:rPr lang="en-US" sz="1600" smtClean="0"/>
            <a:t>Respond to inquiries about process, content, limitations and uses of data, especially in cross-functional settings</a:t>
          </a:r>
          <a:endParaRPr lang="en-US" sz="1600" dirty="0"/>
        </a:p>
      </dgm:t>
    </dgm:pt>
    <dgm:pt modelId="{560707B0-CA62-4420-828E-007BD7C7BB36}" type="parTrans" cxnId="{F7D13D4E-4B0B-4046-B274-FBDC1E3747B8}">
      <dgm:prSet/>
      <dgm:spPr/>
      <dgm:t>
        <a:bodyPr/>
        <a:lstStyle/>
        <a:p>
          <a:endParaRPr lang="en-US" sz="2400"/>
        </a:p>
      </dgm:t>
    </dgm:pt>
    <dgm:pt modelId="{656DAB55-B593-45CD-8729-FF2ABBA48563}" type="sibTrans" cxnId="{F7D13D4E-4B0B-4046-B274-FBDC1E3747B8}">
      <dgm:prSet/>
      <dgm:spPr/>
      <dgm:t>
        <a:bodyPr/>
        <a:lstStyle/>
        <a:p>
          <a:endParaRPr lang="en-US" sz="2400"/>
        </a:p>
      </dgm:t>
    </dgm:pt>
    <dgm:pt modelId="{0802E9F0-CDC7-4A1D-8BBC-E4FD70DB2B57}">
      <dgm:prSet custT="1"/>
      <dgm:spPr>
        <a:solidFill>
          <a:srgbClr val="990000"/>
        </a:solidFill>
      </dgm:spPr>
      <dgm:t>
        <a:bodyPr/>
        <a:lstStyle/>
        <a:p>
          <a:r>
            <a:rPr lang="en-US" sz="1600" smtClean="0"/>
            <a:t>Elevate issues that require resolution </a:t>
          </a:r>
          <a:endParaRPr lang="en-US" sz="1600" dirty="0"/>
        </a:p>
      </dgm:t>
    </dgm:pt>
    <dgm:pt modelId="{FE016276-1A92-4FCE-9E3E-E3CAD12AA4BB}" type="parTrans" cxnId="{5E1C34BC-4C4E-4DD1-B69E-7297EB662297}">
      <dgm:prSet/>
      <dgm:spPr/>
      <dgm:t>
        <a:bodyPr/>
        <a:lstStyle/>
        <a:p>
          <a:endParaRPr lang="en-US" sz="2400"/>
        </a:p>
      </dgm:t>
    </dgm:pt>
    <dgm:pt modelId="{855058A3-E179-4C55-B833-2E13C25BA027}" type="sibTrans" cxnId="{5E1C34BC-4C4E-4DD1-B69E-7297EB662297}">
      <dgm:prSet/>
      <dgm:spPr/>
      <dgm:t>
        <a:bodyPr/>
        <a:lstStyle/>
        <a:p>
          <a:endParaRPr lang="en-US" sz="2400"/>
        </a:p>
      </dgm:t>
    </dgm:pt>
    <dgm:pt modelId="{A1B65563-236C-40ED-B585-458B81B5D877}">
      <dgm:prSet custT="1"/>
      <dgm:spPr>
        <a:solidFill>
          <a:srgbClr val="990000"/>
        </a:solidFill>
      </dgm:spPr>
      <dgm:t>
        <a:bodyPr/>
        <a:lstStyle/>
        <a:p>
          <a:r>
            <a:rPr lang="en-US" sz="1600" dirty="0" smtClean="0"/>
            <a:t>Communicate proceedings, including notice of changes and decisions</a:t>
          </a:r>
          <a:endParaRPr lang="en-US" sz="1600" dirty="0"/>
        </a:p>
      </dgm:t>
    </dgm:pt>
    <dgm:pt modelId="{9F5DC456-FE4E-4735-907D-2FE0E28B529D}" type="parTrans" cxnId="{D380ECA0-363B-4C86-B8FF-E9297AC34D3D}">
      <dgm:prSet/>
      <dgm:spPr/>
      <dgm:t>
        <a:bodyPr/>
        <a:lstStyle/>
        <a:p>
          <a:endParaRPr lang="en-US" sz="2400"/>
        </a:p>
      </dgm:t>
    </dgm:pt>
    <dgm:pt modelId="{109C699A-4FA3-465D-B918-F183972FF8C0}" type="sibTrans" cxnId="{D380ECA0-363B-4C86-B8FF-E9297AC34D3D}">
      <dgm:prSet/>
      <dgm:spPr/>
      <dgm:t>
        <a:bodyPr/>
        <a:lstStyle/>
        <a:p>
          <a:endParaRPr lang="en-US" sz="2400"/>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078CB1C6-5B19-43DE-8286-80BC66D7DEFF}" type="pres">
      <dgm:prSet presAssocID="{7910BBFA-1EE3-44EF-9C36-768C42B0EAA6}" presName="node" presStyleLbl="node1" presStyleIdx="0" presStyleCnt="8" custScaleY="121763">
        <dgm:presLayoutVars>
          <dgm:bulletEnabled val="1"/>
        </dgm:presLayoutVars>
      </dgm:prSet>
      <dgm:spPr/>
      <dgm:t>
        <a:bodyPr/>
        <a:lstStyle/>
        <a:p>
          <a:endParaRPr lang="en-US"/>
        </a:p>
      </dgm:t>
    </dgm:pt>
    <dgm:pt modelId="{FF4FB5FB-4B07-4C06-94B9-F37D2379F92A}" type="pres">
      <dgm:prSet presAssocID="{FEAC4C7F-712F-493D-BC6B-828FCA207B50}" presName="sibTrans" presStyleCnt="0"/>
      <dgm:spPr/>
    </dgm:pt>
    <dgm:pt modelId="{E45AD744-0A78-41A2-B036-561CCA54A12D}" type="pres">
      <dgm:prSet presAssocID="{553EFFF3-8BA3-4099-B345-942FC1F4E8D8}" presName="node" presStyleLbl="node1" presStyleIdx="1" presStyleCnt="8" custScaleY="121763">
        <dgm:presLayoutVars>
          <dgm:bulletEnabled val="1"/>
        </dgm:presLayoutVars>
      </dgm:prSet>
      <dgm:spPr/>
      <dgm:t>
        <a:bodyPr/>
        <a:lstStyle/>
        <a:p>
          <a:endParaRPr lang="en-US"/>
        </a:p>
      </dgm:t>
    </dgm:pt>
    <dgm:pt modelId="{35839D6D-EBF2-469B-A937-3359EF3AEE8C}" type="pres">
      <dgm:prSet presAssocID="{97B2D060-5555-441D-8731-DE5D6978DBA0}" presName="sibTrans" presStyleCnt="0"/>
      <dgm:spPr/>
    </dgm:pt>
    <dgm:pt modelId="{1BFFB0D8-8D04-4257-9192-40EEEC2AFBA1}" type="pres">
      <dgm:prSet presAssocID="{9F82C3AD-5450-43D6-9A45-EDA3B1F80E23}" presName="node" presStyleLbl="node1" presStyleIdx="2" presStyleCnt="8" custScaleY="121763">
        <dgm:presLayoutVars>
          <dgm:bulletEnabled val="1"/>
        </dgm:presLayoutVars>
      </dgm:prSet>
      <dgm:spPr/>
      <dgm:t>
        <a:bodyPr/>
        <a:lstStyle/>
        <a:p>
          <a:endParaRPr lang="en-US"/>
        </a:p>
      </dgm:t>
    </dgm:pt>
    <dgm:pt modelId="{6AFE988D-DA94-44D0-AE12-3405F8D92FDE}" type="pres">
      <dgm:prSet presAssocID="{8E257348-145B-4550-86E8-CFCF2580FB69}" presName="sibTrans" presStyleCnt="0"/>
      <dgm:spPr/>
    </dgm:pt>
    <dgm:pt modelId="{B24CF1AB-6967-46B7-9BB0-AFA796C6F18B}" type="pres">
      <dgm:prSet presAssocID="{FE7903EE-2DE6-4C3A-B0FE-7FE38B8FFDBC}" presName="node" presStyleLbl="node1" presStyleIdx="3" presStyleCnt="8" custScaleY="121763">
        <dgm:presLayoutVars>
          <dgm:bulletEnabled val="1"/>
        </dgm:presLayoutVars>
      </dgm:prSet>
      <dgm:spPr/>
      <dgm:t>
        <a:bodyPr/>
        <a:lstStyle/>
        <a:p>
          <a:endParaRPr lang="en-US"/>
        </a:p>
      </dgm:t>
    </dgm:pt>
    <dgm:pt modelId="{9A6ABD19-0A50-43F7-9717-39EA396A402B}" type="pres">
      <dgm:prSet presAssocID="{5A58EA5F-BCD9-45F1-9BDC-87009408E722}" presName="sibTrans" presStyleCnt="0"/>
      <dgm:spPr/>
    </dgm:pt>
    <dgm:pt modelId="{CBC827B0-2F2C-4911-99FA-E7182E4F8AEE}" type="pres">
      <dgm:prSet presAssocID="{7928000A-5D78-43DF-81EC-CF30CEFF14F7}" presName="node" presStyleLbl="node1" presStyleIdx="4" presStyleCnt="8" custScaleY="170468">
        <dgm:presLayoutVars>
          <dgm:bulletEnabled val="1"/>
        </dgm:presLayoutVars>
      </dgm:prSet>
      <dgm:spPr/>
      <dgm:t>
        <a:bodyPr/>
        <a:lstStyle/>
        <a:p>
          <a:endParaRPr lang="en-US"/>
        </a:p>
      </dgm:t>
    </dgm:pt>
    <dgm:pt modelId="{5FDDE432-1357-4005-9694-A4DE3E269395}" type="pres">
      <dgm:prSet presAssocID="{D1A188D9-DF87-40C9-B8B1-8FA8B1D133CF}" presName="sibTrans" presStyleCnt="0"/>
      <dgm:spPr/>
    </dgm:pt>
    <dgm:pt modelId="{67C5565B-488E-46FE-A47D-36E40B245FB3}" type="pres">
      <dgm:prSet presAssocID="{655C4FD3-2AD2-4111-A707-0C1BF3168101}" presName="node" presStyleLbl="node1" presStyleIdx="5" presStyleCnt="8" custScaleY="170468">
        <dgm:presLayoutVars>
          <dgm:bulletEnabled val="1"/>
        </dgm:presLayoutVars>
      </dgm:prSet>
      <dgm:spPr/>
      <dgm:t>
        <a:bodyPr/>
        <a:lstStyle/>
        <a:p>
          <a:endParaRPr lang="en-US"/>
        </a:p>
      </dgm:t>
    </dgm:pt>
    <dgm:pt modelId="{C19F7867-F933-4C86-B0F2-B535F6A9B7C7}" type="pres">
      <dgm:prSet presAssocID="{656DAB55-B593-45CD-8729-FF2ABBA48563}" presName="sibTrans" presStyleCnt="0"/>
      <dgm:spPr/>
    </dgm:pt>
    <dgm:pt modelId="{2F54BEB4-D6CA-4519-BAA8-8F95553C2EBD}" type="pres">
      <dgm:prSet presAssocID="{0802E9F0-CDC7-4A1D-8BBC-E4FD70DB2B57}" presName="node" presStyleLbl="node1" presStyleIdx="6" presStyleCnt="8" custScaleY="170468">
        <dgm:presLayoutVars>
          <dgm:bulletEnabled val="1"/>
        </dgm:presLayoutVars>
      </dgm:prSet>
      <dgm:spPr/>
      <dgm:t>
        <a:bodyPr/>
        <a:lstStyle/>
        <a:p>
          <a:endParaRPr lang="en-US"/>
        </a:p>
      </dgm:t>
    </dgm:pt>
    <dgm:pt modelId="{9F8FCF40-7FBC-4DBD-A187-4DAFBF9F0A7F}" type="pres">
      <dgm:prSet presAssocID="{855058A3-E179-4C55-B833-2E13C25BA027}" presName="sibTrans" presStyleCnt="0"/>
      <dgm:spPr/>
    </dgm:pt>
    <dgm:pt modelId="{4CDBBD10-58C7-48B2-8A26-45D011D0A764}" type="pres">
      <dgm:prSet presAssocID="{A1B65563-236C-40ED-B585-458B81B5D877}" presName="node" presStyleLbl="node1" presStyleIdx="7" presStyleCnt="8" custScaleY="170468">
        <dgm:presLayoutVars>
          <dgm:bulletEnabled val="1"/>
        </dgm:presLayoutVars>
      </dgm:prSet>
      <dgm:spPr/>
      <dgm:t>
        <a:bodyPr/>
        <a:lstStyle/>
        <a:p>
          <a:endParaRPr lang="en-US"/>
        </a:p>
      </dgm:t>
    </dgm:pt>
  </dgm:ptLst>
  <dgm:cxnLst>
    <dgm:cxn modelId="{5E1C34BC-4C4E-4DD1-B69E-7297EB662297}" srcId="{B4BDCDA5-460A-4684-B1D0-8CEC2DFAFD2E}" destId="{0802E9F0-CDC7-4A1D-8BBC-E4FD70DB2B57}" srcOrd="6" destOrd="0" parTransId="{FE016276-1A92-4FCE-9E3E-E3CAD12AA4BB}" sibTransId="{855058A3-E179-4C55-B833-2E13C25BA027}"/>
    <dgm:cxn modelId="{0F659718-3A78-4114-90D7-5A347C96F2BE}" type="presOf" srcId="{7928000A-5D78-43DF-81EC-CF30CEFF14F7}" destId="{CBC827B0-2F2C-4911-99FA-E7182E4F8AEE}" srcOrd="0" destOrd="0" presId="urn:microsoft.com/office/officeart/2005/8/layout/default"/>
    <dgm:cxn modelId="{B6876C98-D8DD-4474-86A8-792B793EC93A}" srcId="{B4BDCDA5-460A-4684-B1D0-8CEC2DFAFD2E}" destId="{FE7903EE-2DE6-4C3A-B0FE-7FE38B8FFDBC}" srcOrd="3" destOrd="0" parTransId="{54312427-8CBC-4EED-8FEF-04E9D53994F4}" sibTransId="{5A58EA5F-BCD9-45F1-9BDC-87009408E722}"/>
    <dgm:cxn modelId="{062C9AEA-7DA3-41A1-BC1A-A1981DA4322B}" srcId="{B4BDCDA5-460A-4684-B1D0-8CEC2DFAFD2E}" destId="{553EFFF3-8BA3-4099-B345-942FC1F4E8D8}" srcOrd="1" destOrd="0" parTransId="{AAA5CFE7-B212-4641-BC04-439FF514650C}" sibTransId="{97B2D060-5555-441D-8731-DE5D6978DBA0}"/>
    <dgm:cxn modelId="{EFC07BC5-D4F1-46CA-A01B-E27BC2258371}" type="presOf" srcId="{9F82C3AD-5450-43D6-9A45-EDA3B1F80E23}" destId="{1BFFB0D8-8D04-4257-9192-40EEEC2AFBA1}" srcOrd="0" destOrd="0" presId="urn:microsoft.com/office/officeart/2005/8/layout/default"/>
    <dgm:cxn modelId="{D7D52A13-6300-4BEF-87BC-07AE7B5B4F6A}" type="presOf" srcId="{7910BBFA-1EE3-44EF-9C36-768C42B0EAA6}" destId="{078CB1C6-5B19-43DE-8286-80BC66D7DEFF}" srcOrd="0" destOrd="0" presId="urn:microsoft.com/office/officeart/2005/8/layout/default"/>
    <dgm:cxn modelId="{4CFC19B3-012B-4F86-9393-68DE27CF0922}" type="presOf" srcId="{655C4FD3-2AD2-4111-A707-0C1BF3168101}" destId="{67C5565B-488E-46FE-A47D-36E40B245FB3}" srcOrd="0" destOrd="0" presId="urn:microsoft.com/office/officeart/2005/8/layout/default"/>
    <dgm:cxn modelId="{A79227C7-214B-421E-AB24-991FEABAE369}" srcId="{B4BDCDA5-460A-4684-B1D0-8CEC2DFAFD2E}" destId="{9F82C3AD-5450-43D6-9A45-EDA3B1F80E23}" srcOrd="2" destOrd="0" parTransId="{9B249690-FB7D-494E-80F0-7F142544BF12}" sibTransId="{8E257348-145B-4550-86E8-CFCF2580FB69}"/>
    <dgm:cxn modelId="{F8901606-BEC6-486D-A6F2-CD4D69C41D22}" type="presOf" srcId="{553EFFF3-8BA3-4099-B345-942FC1F4E8D8}" destId="{E45AD744-0A78-41A2-B036-561CCA54A12D}" srcOrd="0" destOrd="0" presId="urn:microsoft.com/office/officeart/2005/8/layout/default"/>
    <dgm:cxn modelId="{BEB49074-8C00-4B43-B753-652EE5459099}" type="presOf" srcId="{FE7903EE-2DE6-4C3A-B0FE-7FE38B8FFDBC}" destId="{B24CF1AB-6967-46B7-9BB0-AFA796C6F18B}" srcOrd="0" destOrd="0" presId="urn:microsoft.com/office/officeart/2005/8/layout/default"/>
    <dgm:cxn modelId="{D380ECA0-363B-4C86-B8FF-E9297AC34D3D}" srcId="{B4BDCDA5-460A-4684-B1D0-8CEC2DFAFD2E}" destId="{A1B65563-236C-40ED-B585-458B81B5D877}" srcOrd="7" destOrd="0" parTransId="{9F5DC456-FE4E-4735-907D-2FE0E28B529D}" sibTransId="{109C699A-4FA3-465D-B918-F183972FF8C0}"/>
    <dgm:cxn modelId="{F7D13D4E-4B0B-4046-B274-FBDC1E3747B8}" srcId="{B4BDCDA5-460A-4684-B1D0-8CEC2DFAFD2E}" destId="{655C4FD3-2AD2-4111-A707-0C1BF3168101}" srcOrd="5" destOrd="0" parTransId="{560707B0-CA62-4420-828E-007BD7C7BB36}" sibTransId="{656DAB55-B593-45CD-8729-FF2ABBA48563}"/>
    <dgm:cxn modelId="{3C3691E6-1BE2-48C7-BBA4-7E3AA6D5BDAD}" srcId="{B4BDCDA5-460A-4684-B1D0-8CEC2DFAFD2E}" destId="{7928000A-5D78-43DF-81EC-CF30CEFF14F7}" srcOrd="4" destOrd="0" parTransId="{F001ED48-CA81-491D-8DD7-1A3ED849A235}" sibTransId="{D1A188D9-DF87-40C9-B8B1-8FA8B1D133CF}"/>
    <dgm:cxn modelId="{7A4FFE9D-7E10-49D1-8F67-FBB724607DFC}" srcId="{B4BDCDA5-460A-4684-B1D0-8CEC2DFAFD2E}" destId="{7910BBFA-1EE3-44EF-9C36-768C42B0EAA6}" srcOrd="0" destOrd="0" parTransId="{F3975DEE-6526-4D6B-BAAD-B4A0966362A0}" sibTransId="{FEAC4C7F-712F-493D-BC6B-828FCA207B50}"/>
    <dgm:cxn modelId="{4CE60317-F2FD-4357-81D8-3EE6370A0E88}" type="presOf" srcId="{B4BDCDA5-460A-4684-B1D0-8CEC2DFAFD2E}" destId="{36B89F80-FDC0-46B0-831E-A6653C960D26}" srcOrd="0" destOrd="0" presId="urn:microsoft.com/office/officeart/2005/8/layout/default"/>
    <dgm:cxn modelId="{BA9C61EB-A5DC-4431-BBB2-B8BF5F4450B2}" type="presOf" srcId="{0802E9F0-CDC7-4A1D-8BBC-E4FD70DB2B57}" destId="{2F54BEB4-D6CA-4519-BAA8-8F95553C2EBD}" srcOrd="0" destOrd="0" presId="urn:microsoft.com/office/officeart/2005/8/layout/default"/>
    <dgm:cxn modelId="{7E419F4A-2DF1-4383-B1F7-151DAA7DACD2}" type="presOf" srcId="{A1B65563-236C-40ED-B585-458B81B5D877}" destId="{4CDBBD10-58C7-48B2-8A26-45D011D0A764}" srcOrd="0" destOrd="0" presId="urn:microsoft.com/office/officeart/2005/8/layout/default"/>
    <dgm:cxn modelId="{F5141EA7-8133-43E1-BED2-B8A63F46D70A}" type="presParOf" srcId="{36B89F80-FDC0-46B0-831E-A6653C960D26}" destId="{078CB1C6-5B19-43DE-8286-80BC66D7DEFF}" srcOrd="0" destOrd="0" presId="urn:microsoft.com/office/officeart/2005/8/layout/default"/>
    <dgm:cxn modelId="{326474AB-47E8-4696-9744-3024092946C9}" type="presParOf" srcId="{36B89F80-FDC0-46B0-831E-A6653C960D26}" destId="{FF4FB5FB-4B07-4C06-94B9-F37D2379F92A}" srcOrd="1" destOrd="0" presId="urn:microsoft.com/office/officeart/2005/8/layout/default"/>
    <dgm:cxn modelId="{81F8E864-07D0-497F-B36D-0956CD3B18D1}" type="presParOf" srcId="{36B89F80-FDC0-46B0-831E-A6653C960D26}" destId="{E45AD744-0A78-41A2-B036-561CCA54A12D}" srcOrd="2" destOrd="0" presId="urn:microsoft.com/office/officeart/2005/8/layout/default"/>
    <dgm:cxn modelId="{4C0497E0-03FB-4FF9-A240-EB1E569DF060}" type="presParOf" srcId="{36B89F80-FDC0-46B0-831E-A6653C960D26}" destId="{35839D6D-EBF2-469B-A937-3359EF3AEE8C}" srcOrd="3" destOrd="0" presId="urn:microsoft.com/office/officeart/2005/8/layout/default"/>
    <dgm:cxn modelId="{45CB1A89-E393-4468-B2B2-2C71C9F269C0}" type="presParOf" srcId="{36B89F80-FDC0-46B0-831E-A6653C960D26}" destId="{1BFFB0D8-8D04-4257-9192-40EEEC2AFBA1}" srcOrd="4" destOrd="0" presId="urn:microsoft.com/office/officeart/2005/8/layout/default"/>
    <dgm:cxn modelId="{9E90803F-2FEA-4830-8B97-AE184AAF8C3B}" type="presParOf" srcId="{36B89F80-FDC0-46B0-831E-A6653C960D26}" destId="{6AFE988D-DA94-44D0-AE12-3405F8D92FDE}" srcOrd="5" destOrd="0" presId="urn:microsoft.com/office/officeart/2005/8/layout/default"/>
    <dgm:cxn modelId="{DDAC477F-B826-49A2-B4FC-A4812383CE3C}" type="presParOf" srcId="{36B89F80-FDC0-46B0-831E-A6653C960D26}" destId="{B24CF1AB-6967-46B7-9BB0-AFA796C6F18B}" srcOrd="6" destOrd="0" presId="urn:microsoft.com/office/officeart/2005/8/layout/default"/>
    <dgm:cxn modelId="{CB01A882-7AEE-45A3-ACB5-5825AEB7A681}" type="presParOf" srcId="{36B89F80-FDC0-46B0-831E-A6653C960D26}" destId="{9A6ABD19-0A50-43F7-9717-39EA396A402B}" srcOrd="7" destOrd="0" presId="urn:microsoft.com/office/officeart/2005/8/layout/default"/>
    <dgm:cxn modelId="{D32C286A-E5D5-4B35-98E8-58D121EA6D0D}" type="presParOf" srcId="{36B89F80-FDC0-46B0-831E-A6653C960D26}" destId="{CBC827B0-2F2C-4911-99FA-E7182E4F8AEE}" srcOrd="8" destOrd="0" presId="urn:microsoft.com/office/officeart/2005/8/layout/default"/>
    <dgm:cxn modelId="{EC51EAF7-A302-495E-A5EF-E68580F5B4B4}" type="presParOf" srcId="{36B89F80-FDC0-46B0-831E-A6653C960D26}" destId="{5FDDE432-1357-4005-9694-A4DE3E269395}" srcOrd="9" destOrd="0" presId="urn:microsoft.com/office/officeart/2005/8/layout/default"/>
    <dgm:cxn modelId="{FED09D68-A792-4F17-A1B0-6A0849F8E58C}" type="presParOf" srcId="{36B89F80-FDC0-46B0-831E-A6653C960D26}" destId="{67C5565B-488E-46FE-A47D-36E40B245FB3}" srcOrd="10" destOrd="0" presId="urn:microsoft.com/office/officeart/2005/8/layout/default"/>
    <dgm:cxn modelId="{A61BD17E-ED81-4E78-AEF3-FDC32D06F93C}" type="presParOf" srcId="{36B89F80-FDC0-46B0-831E-A6653C960D26}" destId="{C19F7867-F933-4C86-B0F2-B535F6A9B7C7}" srcOrd="11" destOrd="0" presId="urn:microsoft.com/office/officeart/2005/8/layout/default"/>
    <dgm:cxn modelId="{7FBBB32A-B422-45BE-A824-552BC729A8BE}" type="presParOf" srcId="{36B89F80-FDC0-46B0-831E-A6653C960D26}" destId="{2F54BEB4-D6CA-4519-BAA8-8F95553C2EBD}" srcOrd="12" destOrd="0" presId="urn:microsoft.com/office/officeart/2005/8/layout/default"/>
    <dgm:cxn modelId="{4C599B28-CBFE-4F66-99B2-763474E51D83}" type="presParOf" srcId="{36B89F80-FDC0-46B0-831E-A6653C960D26}" destId="{9F8FCF40-7FBC-4DBD-A187-4DAFBF9F0A7F}" srcOrd="13" destOrd="0" presId="urn:microsoft.com/office/officeart/2005/8/layout/default"/>
    <dgm:cxn modelId="{3F5126EE-B1E0-4C0C-B05A-562E9F091720}" type="presParOf" srcId="{36B89F80-FDC0-46B0-831E-A6653C960D26}" destId="{4CDBBD10-58C7-48B2-8A26-45D011D0A76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124A6D4-0681-4935-B0E7-DBA56739EE2D}">
      <dgm:prSet phldrT="[Text]" custT="1"/>
      <dgm:spPr/>
      <dgm:t>
        <a:bodyPr/>
        <a:lstStyle/>
        <a:p>
          <a:r>
            <a:rPr lang="en-US" sz="1400" dirty="0" smtClean="0"/>
            <a:t>Recognize that institutional data and information derived from it are potentially complex. Make efforts to understand the source, meaning and proper use of the data through training sessions, utilizing data dictionaries and knowledge of supporting system processes. </a:t>
          </a:r>
          <a:endParaRPr lang="en-US" sz="1400" dirty="0"/>
        </a:p>
      </dgm:t>
    </dgm:pt>
    <dgm:pt modelId="{42A45AF9-D31D-4D9B-8971-6FAD7E79E74A}" type="parTrans" cxnId="{690363C2-1909-47C2-9705-3ABDC6C64677}">
      <dgm:prSet/>
      <dgm:spPr/>
      <dgm:t>
        <a:bodyPr/>
        <a:lstStyle/>
        <a:p>
          <a:endParaRPr lang="en-US" sz="1400"/>
        </a:p>
      </dgm:t>
    </dgm:pt>
    <dgm:pt modelId="{FD4D0192-7018-4799-87C0-C29BB26A308C}" type="sibTrans" cxnId="{690363C2-1909-47C2-9705-3ABDC6C64677}">
      <dgm:prSet/>
      <dgm:spPr/>
      <dgm:t>
        <a:bodyPr/>
        <a:lstStyle/>
        <a:p>
          <a:endParaRPr lang="en-US" sz="1400"/>
        </a:p>
      </dgm:t>
    </dgm:pt>
    <dgm:pt modelId="{61631470-C411-4EF5-84C4-2C5A44835AE3}">
      <dgm:prSet custT="1"/>
      <dgm:spPr/>
      <dgm:t>
        <a:bodyPr/>
        <a:lstStyle/>
        <a:p>
          <a:r>
            <a:rPr lang="en-US" sz="1600" dirty="0" smtClean="0"/>
            <a:t>Include information about the data source and criteria when distributing data, reports and ad hoc analytics to guard against misinterpretations of data. </a:t>
          </a:r>
          <a:endParaRPr lang="en-US" sz="1600" dirty="0"/>
        </a:p>
      </dgm:t>
    </dgm:pt>
    <dgm:pt modelId="{128BA87C-E048-4316-B928-731AC6BACA1F}" type="parTrans" cxnId="{ECEA2C5B-5B0D-4474-A64B-7B768A0739BA}">
      <dgm:prSet/>
      <dgm:spPr/>
      <dgm:t>
        <a:bodyPr/>
        <a:lstStyle/>
        <a:p>
          <a:endParaRPr lang="en-US" sz="1400"/>
        </a:p>
      </dgm:t>
    </dgm:pt>
    <dgm:pt modelId="{E1EDA16A-AD0D-4CA8-9290-3F24EC0F9AD2}" type="sibTrans" cxnId="{ECEA2C5B-5B0D-4474-A64B-7B768A0739BA}">
      <dgm:prSet/>
      <dgm:spPr/>
      <dgm:t>
        <a:bodyPr/>
        <a:lstStyle/>
        <a:p>
          <a:endParaRPr lang="en-US" sz="1400"/>
        </a:p>
      </dgm:t>
    </dgm:pt>
    <dgm:pt modelId="{51169E4B-9E06-4A3A-954F-06E59AA0DCEF}">
      <dgm:prSet custT="1"/>
      <dgm:spPr/>
      <dgm:t>
        <a:bodyPr/>
        <a:lstStyle/>
        <a:p>
          <a:r>
            <a:rPr lang="en-US" sz="1400" dirty="0" smtClean="0"/>
            <a:t>Respect the privacy of individuals whose records they may access. Unauthorized disclosure or misuse of institutional information stored on any device is prohibited </a:t>
          </a:r>
          <a:endParaRPr lang="en-US" sz="1400" dirty="0"/>
        </a:p>
      </dgm:t>
    </dgm:pt>
    <dgm:pt modelId="{7C0F7A8B-34BC-4959-9EC3-958B68A448B2}" type="parTrans" cxnId="{FC1B8FCE-49F7-4955-B613-811DEB42B87D}">
      <dgm:prSet/>
      <dgm:spPr/>
      <dgm:t>
        <a:bodyPr/>
        <a:lstStyle/>
        <a:p>
          <a:endParaRPr lang="en-US" sz="1400"/>
        </a:p>
      </dgm:t>
    </dgm:pt>
    <dgm:pt modelId="{50909FB9-68DA-4BFD-9844-D0744BF307D4}" type="sibTrans" cxnId="{FC1B8FCE-49F7-4955-B613-811DEB42B87D}">
      <dgm:prSet/>
      <dgm:spPr/>
      <dgm:t>
        <a:bodyPr/>
        <a:lstStyle/>
        <a:p>
          <a:endParaRPr lang="en-US" sz="1400"/>
        </a:p>
      </dgm:t>
    </dgm:pt>
    <dgm:pt modelId="{64183982-A62E-4042-A2ED-C954D533CC96}">
      <dgm:prSet custT="1"/>
      <dgm:spPr/>
      <dgm:t>
        <a:bodyPr/>
        <a:lstStyle/>
        <a:p>
          <a:r>
            <a:rPr lang="en-US" sz="1600" dirty="0" smtClean="0"/>
            <a:t>Ensure that passwords or other security mechanisms are used for sensitive data </a:t>
          </a:r>
          <a:endParaRPr lang="en-US" sz="1600" dirty="0"/>
        </a:p>
      </dgm:t>
    </dgm:pt>
    <dgm:pt modelId="{6C31F6C2-25FB-488A-AA91-51B732A56477}" type="parTrans" cxnId="{AAD776C2-3BEB-4CC1-9D65-2D1E4273DCC1}">
      <dgm:prSet/>
      <dgm:spPr/>
      <dgm:t>
        <a:bodyPr/>
        <a:lstStyle/>
        <a:p>
          <a:endParaRPr lang="en-US" sz="1400"/>
        </a:p>
      </dgm:t>
    </dgm:pt>
    <dgm:pt modelId="{C3523B97-615F-494E-8678-1A5D8E916173}" type="sibTrans" cxnId="{AAD776C2-3BEB-4CC1-9D65-2D1E4273DCC1}">
      <dgm:prSet/>
      <dgm:spPr/>
      <dgm:t>
        <a:bodyPr/>
        <a:lstStyle/>
        <a:p>
          <a:endParaRPr lang="en-US" sz="1400"/>
        </a:p>
      </dgm:t>
    </dgm:pt>
    <dgm:pt modelId="{0837FD74-7536-4B33-8638-EFFD9DDFFDEC}">
      <dgm:prSet custT="1"/>
      <dgm:spPr/>
      <dgm:t>
        <a:bodyPr/>
        <a:lstStyle/>
        <a:p>
          <a:r>
            <a:rPr lang="en-US" sz="1600" smtClean="0"/>
            <a:t>Report data quality issues to appropriate data steward</a:t>
          </a:r>
          <a:endParaRPr lang="en-US" sz="1600"/>
        </a:p>
      </dgm:t>
    </dgm:pt>
    <dgm:pt modelId="{9DDB9B72-A753-40F1-AF40-CC1CB1437ED1}" type="parTrans" cxnId="{9C688E0E-A47E-477A-86EE-86619E05D548}">
      <dgm:prSet/>
      <dgm:spPr/>
      <dgm:t>
        <a:bodyPr/>
        <a:lstStyle/>
        <a:p>
          <a:endParaRPr lang="en-US" sz="1400"/>
        </a:p>
      </dgm:t>
    </dgm:pt>
    <dgm:pt modelId="{F5720B60-C070-448F-B783-3D9426EFF971}" type="sibTrans" cxnId="{9C688E0E-A47E-477A-86EE-86619E05D548}">
      <dgm:prSet/>
      <dgm:spPr/>
      <dgm:t>
        <a:bodyPr/>
        <a:lstStyle/>
        <a:p>
          <a:endParaRPr lang="en-US" sz="1400"/>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DD085B8C-7476-430F-B7B5-8095AFD129BC}" type="pres">
      <dgm:prSet presAssocID="{1124A6D4-0681-4935-B0E7-DBA56739EE2D}" presName="node" presStyleLbl="node1" presStyleIdx="0" presStyleCnt="5" custScaleX="128332" custScaleY="320213">
        <dgm:presLayoutVars>
          <dgm:bulletEnabled val="1"/>
        </dgm:presLayoutVars>
      </dgm:prSet>
      <dgm:spPr/>
      <dgm:t>
        <a:bodyPr/>
        <a:lstStyle/>
        <a:p>
          <a:endParaRPr lang="en-US"/>
        </a:p>
      </dgm:t>
    </dgm:pt>
    <dgm:pt modelId="{05F3A9D4-2550-4CBA-8E27-01B898BB4A0A}" type="pres">
      <dgm:prSet presAssocID="{FD4D0192-7018-4799-87C0-C29BB26A308C}" presName="sibTrans" presStyleCnt="0"/>
      <dgm:spPr/>
      <dgm:t>
        <a:bodyPr/>
        <a:lstStyle/>
        <a:p>
          <a:endParaRPr lang="en-US"/>
        </a:p>
      </dgm:t>
    </dgm:pt>
    <dgm:pt modelId="{8E956810-DCA1-4D80-9116-7F8FF89E4EC4}" type="pres">
      <dgm:prSet presAssocID="{61631470-C411-4EF5-84C4-2C5A44835AE3}" presName="node" presStyleLbl="node1" presStyleIdx="1" presStyleCnt="5" custScaleX="116232" custScaleY="320213">
        <dgm:presLayoutVars>
          <dgm:bulletEnabled val="1"/>
        </dgm:presLayoutVars>
      </dgm:prSet>
      <dgm:spPr/>
      <dgm:t>
        <a:bodyPr/>
        <a:lstStyle/>
        <a:p>
          <a:endParaRPr lang="en-US"/>
        </a:p>
      </dgm:t>
    </dgm:pt>
    <dgm:pt modelId="{9546ADA9-0DC5-4448-9330-AE77D80A7628}" type="pres">
      <dgm:prSet presAssocID="{E1EDA16A-AD0D-4CA8-9290-3F24EC0F9AD2}" presName="sibTrans" presStyleCnt="0"/>
      <dgm:spPr/>
    </dgm:pt>
    <dgm:pt modelId="{AB2519C4-8118-4778-8A3C-942C2BF37A09}" type="pres">
      <dgm:prSet presAssocID="{51169E4B-9E06-4A3A-954F-06E59AA0DCEF}" presName="node" presStyleLbl="node1" presStyleIdx="2" presStyleCnt="5" custScaleY="320213">
        <dgm:presLayoutVars>
          <dgm:bulletEnabled val="1"/>
        </dgm:presLayoutVars>
      </dgm:prSet>
      <dgm:spPr/>
      <dgm:t>
        <a:bodyPr/>
        <a:lstStyle/>
        <a:p>
          <a:endParaRPr lang="en-US"/>
        </a:p>
      </dgm:t>
    </dgm:pt>
    <dgm:pt modelId="{813A9C9F-0C72-42FB-84E9-76574A378352}" type="pres">
      <dgm:prSet presAssocID="{50909FB9-68DA-4BFD-9844-D0744BF307D4}" presName="sibTrans" presStyleCnt="0"/>
      <dgm:spPr/>
    </dgm:pt>
    <dgm:pt modelId="{BF0E384D-EB06-47AD-A1C5-F8AD9D22B11F}" type="pres">
      <dgm:prSet presAssocID="{64183982-A62E-4042-A2ED-C954D533CC96}" presName="node" presStyleLbl="node1" presStyleIdx="3" presStyleCnt="5" custScaleX="89950" custScaleY="320213">
        <dgm:presLayoutVars>
          <dgm:bulletEnabled val="1"/>
        </dgm:presLayoutVars>
      </dgm:prSet>
      <dgm:spPr/>
      <dgm:t>
        <a:bodyPr/>
        <a:lstStyle/>
        <a:p>
          <a:endParaRPr lang="en-US"/>
        </a:p>
      </dgm:t>
    </dgm:pt>
    <dgm:pt modelId="{BD42564B-75DF-43C7-92F3-6F592D07AA44}" type="pres">
      <dgm:prSet presAssocID="{C3523B97-615F-494E-8678-1A5D8E916173}" presName="sibTrans" presStyleCnt="0"/>
      <dgm:spPr/>
    </dgm:pt>
    <dgm:pt modelId="{FDB8DF8B-2D3D-49AE-8E2B-4CFAD8EBAD36}" type="pres">
      <dgm:prSet presAssocID="{0837FD74-7536-4B33-8638-EFFD9DDFFDEC}" presName="node" presStyleLbl="node1" presStyleIdx="4" presStyleCnt="5" custScaleX="63345" custScaleY="320213">
        <dgm:presLayoutVars>
          <dgm:bulletEnabled val="1"/>
        </dgm:presLayoutVars>
      </dgm:prSet>
      <dgm:spPr/>
      <dgm:t>
        <a:bodyPr/>
        <a:lstStyle/>
        <a:p>
          <a:endParaRPr lang="en-US"/>
        </a:p>
      </dgm:t>
    </dgm:pt>
  </dgm:ptLst>
  <dgm:cxnLst>
    <dgm:cxn modelId="{ECEA2C5B-5B0D-4474-A64B-7B768A0739BA}" srcId="{B4BDCDA5-460A-4684-B1D0-8CEC2DFAFD2E}" destId="{61631470-C411-4EF5-84C4-2C5A44835AE3}" srcOrd="1" destOrd="0" parTransId="{128BA87C-E048-4316-B928-731AC6BACA1F}" sibTransId="{E1EDA16A-AD0D-4CA8-9290-3F24EC0F9AD2}"/>
    <dgm:cxn modelId="{9C688E0E-A47E-477A-86EE-86619E05D548}" srcId="{B4BDCDA5-460A-4684-B1D0-8CEC2DFAFD2E}" destId="{0837FD74-7536-4B33-8638-EFFD9DDFFDEC}" srcOrd="4" destOrd="0" parTransId="{9DDB9B72-A753-40F1-AF40-CC1CB1437ED1}" sibTransId="{F5720B60-C070-448F-B783-3D9426EFF971}"/>
    <dgm:cxn modelId="{FC1B8FCE-49F7-4955-B613-811DEB42B87D}" srcId="{B4BDCDA5-460A-4684-B1D0-8CEC2DFAFD2E}" destId="{51169E4B-9E06-4A3A-954F-06E59AA0DCEF}" srcOrd="2" destOrd="0" parTransId="{7C0F7A8B-34BC-4959-9EC3-958B68A448B2}" sibTransId="{50909FB9-68DA-4BFD-9844-D0744BF307D4}"/>
    <dgm:cxn modelId="{BEC858F1-3F8A-4E60-94F3-C50EFACEE0B6}" type="presOf" srcId="{64183982-A62E-4042-A2ED-C954D533CC96}" destId="{BF0E384D-EB06-47AD-A1C5-F8AD9D22B11F}" srcOrd="0" destOrd="0" presId="urn:microsoft.com/office/officeart/2005/8/layout/default"/>
    <dgm:cxn modelId="{690363C2-1909-47C2-9705-3ABDC6C64677}" srcId="{B4BDCDA5-460A-4684-B1D0-8CEC2DFAFD2E}" destId="{1124A6D4-0681-4935-B0E7-DBA56739EE2D}" srcOrd="0" destOrd="0" parTransId="{42A45AF9-D31D-4D9B-8971-6FAD7E79E74A}" sibTransId="{FD4D0192-7018-4799-87C0-C29BB26A308C}"/>
    <dgm:cxn modelId="{74003311-1D10-488C-BB9F-8FC741FDF316}" type="presOf" srcId="{B4BDCDA5-460A-4684-B1D0-8CEC2DFAFD2E}" destId="{36B89F80-FDC0-46B0-831E-A6653C960D26}" srcOrd="0" destOrd="0" presId="urn:microsoft.com/office/officeart/2005/8/layout/default"/>
    <dgm:cxn modelId="{D4E45361-613E-43F2-9245-A53B8785AE6A}" type="presOf" srcId="{0837FD74-7536-4B33-8638-EFFD9DDFFDEC}" destId="{FDB8DF8B-2D3D-49AE-8E2B-4CFAD8EBAD36}" srcOrd="0" destOrd="0" presId="urn:microsoft.com/office/officeart/2005/8/layout/default"/>
    <dgm:cxn modelId="{D4A3CE4B-2C54-4A39-B2C6-33C3986DEDF8}" type="presOf" srcId="{51169E4B-9E06-4A3A-954F-06E59AA0DCEF}" destId="{AB2519C4-8118-4778-8A3C-942C2BF37A09}" srcOrd="0" destOrd="0" presId="urn:microsoft.com/office/officeart/2005/8/layout/default"/>
    <dgm:cxn modelId="{511F1AE0-B691-44A6-9643-D81B64AC0A38}" type="presOf" srcId="{1124A6D4-0681-4935-B0E7-DBA56739EE2D}" destId="{DD085B8C-7476-430F-B7B5-8095AFD129BC}" srcOrd="0" destOrd="0" presId="urn:microsoft.com/office/officeart/2005/8/layout/default"/>
    <dgm:cxn modelId="{E43DCCD3-8098-480C-820C-D41BA11BE07E}" type="presOf" srcId="{61631470-C411-4EF5-84C4-2C5A44835AE3}" destId="{8E956810-DCA1-4D80-9116-7F8FF89E4EC4}" srcOrd="0" destOrd="0" presId="urn:microsoft.com/office/officeart/2005/8/layout/default"/>
    <dgm:cxn modelId="{AAD776C2-3BEB-4CC1-9D65-2D1E4273DCC1}" srcId="{B4BDCDA5-460A-4684-B1D0-8CEC2DFAFD2E}" destId="{64183982-A62E-4042-A2ED-C954D533CC96}" srcOrd="3" destOrd="0" parTransId="{6C31F6C2-25FB-488A-AA91-51B732A56477}" sibTransId="{C3523B97-615F-494E-8678-1A5D8E916173}"/>
    <dgm:cxn modelId="{72A9FC33-D8A1-4DFE-A1AA-5D133F1E0BDD}" type="presParOf" srcId="{36B89F80-FDC0-46B0-831E-A6653C960D26}" destId="{DD085B8C-7476-430F-B7B5-8095AFD129BC}" srcOrd="0" destOrd="0" presId="urn:microsoft.com/office/officeart/2005/8/layout/default"/>
    <dgm:cxn modelId="{4A51BB23-DF38-457F-98F3-B8A792A8CECF}" type="presParOf" srcId="{36B89F80-FDC0-46B0-831E-A6653C960D26}" destId="{05F3A9D4-2550-4CBA-8E27-01B898BB4A0A}" srcOrd="1" destOrd="0" presId="urn:microsoft.com/office/officeart/2005/8/layout/default"/>
    <dgm:cxn modelId="{56A09860-EAB1-41C8-B0BD-1C59BAAEEDB9}" type="presParOf" srcId="{36B89F80-FDC0-46B0-831E-A6653C960D26}" destId="{8E956810-DCA1-4D80-9116-7F8FF89E4EC4}" srcOrd="2" destOrd="0" presId="urn:microsoft.com/office/officeart/2005/8/layout/default"/>
    <dgm:cxn modelId="{8A1A63D0-784A-417C-AE77-193380A83186}" type="presParOf" srcId="{36B89F80-FDC0-46B0-831E-A6653C960D26}" destId="{9546ADA9-0DC5-4448-9330-AE77D80A7628}" srcOrd="3" destOrd="0" presId="urn:microsoft.com/office/officeart/2005/8/layout/default"/>
    <dgm:cxn modelId="{74594A3E-BD92-4CF4-B8EF-2771C8F0A3FF}" type="presParOf" srcId="{36B89F80-FDC0-46B0-831E-A6653C960D26}" destId="{AB2519C4-8118-4778-8A3C-942C2BF37A09}" srcOrd="4" destOrd="0" presId="urn:microsoft.com/office/officeart/2005/8/layout/default"/>
    <dgm:cxn modelId="{F2B38715-0634-4B10-9B96-565D3F1BBE97}" type="presParOf" srcId="{36B89F80-FDC0-46B0-831E-A6653C960D26}" destId="{813A9C9F-0C72-42FB-84E9-76574A378352}" srcOrd="5" destOrd="0" presId="urn:microsoft.com/office/officeart/2005/8/layout/default"/>
    <dgm:cxn modelId="{74FD4EB8-27B4-48D2-A67A-078CF579A3E2}" type="presParOf" srcId="{36B89F80-FDC0-46B0-831E-A6653C960D26}" destId="{BF0E384D-EB06-47AD-A1C5-F8AD9D22B11F}" srcOrd="6" destOrd="0" presId="urn:microsoft.com/office/officeart/2005/8/layout/default"/>
    <dgm:cxn modelId="{68856F25-41F4-4795-9273-7E156A33B44B}" type="presParOf" srcId="{36B89F80-FDC0-46B0-831E-A6653C960D26}" destId="{BD42564B-75DF-43C7-92F3-6F592D07AA44}" srcOrd="7" destOrd="0" presId="urn:microsoft.com/office/officeart/2005/8/layout/default"/>
    <dgm:cxn modelId="{B4E7EFCD-36A1-4017-B902-21B989353F64}" type="presParOf" srcId="{36B89F80-FDC0-46B0-831E-A6653C960D26}" destId="{FDB8DF8B-2D3D-49AE-8E2B-4CFAD8EBAD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0CBCC5-A0E6-4C30-B60F-A427E5517CA3}"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1B8A4B70-2630-4538-B7E7-6FB17FFA624D}">
      <dgm:prSet phldrT="[Text]" custT="1"/>
      <dgm:spPr/>
      <dgm:t>
        <a:bodyPr/>
        <a:lstStyle/>
        <a:p>
          <a:r>
            <a:rPr lang="en-US" sz="2400" dirty="0" smtClean="0"/>
            <a:t>Data Governance</a:t>
          </a:r>
          <a:endParaRPr lang="en-US" sz="2400" dirty="0"/>
        </a:p>
      </dgm:t>
    </dgm:pt>
    <dgm:pt modelId="{8F767F80-0D87-4BA4-80B9-F62EB36DDD14}" type="parTrans" cxnId="{66C5093D-46F1-4C01-9C47-E4C3D336D7F9}">
      <dgm:prSet/>
      <dgm:spPr/>
      <dgm:t>
        <a:bodyPr/>
        <a:lstStyle/>
        <a:p>
          <a:endParaRPr lang="en-US" sz="2400"/>
        </a:p>
      </dgm:t>
    </dgm:pt>
    <dgm:pt modelId="{4FFF49FE-1EDC-45DB-8E18-14D34D92CC0B}" type="sibTrans" cxnId="{66C5093D-46F1-4C01-9C47-E4C3D336D7F9}">
      <dgm:prSet/>
      <dgm:spPr/>
      <dgm:t>
        <a:bodyPr/>
        <a:lstStyle/>
        <a:p>
          <a:endParaRPr lang="en-US" sz="2400"/>
        </a:p>
      </dgm:t>
    </dgm:pt>
    <dgm:pt modelId="{57FCB6D7-3017-4799-B122-E34F13D69350}">
      <dgm:prSet phldrT="[Text]" custT="1"/>
      <dgm:spPr/>
      <dgm:t>
        <a:bodyPr/>
        <a:lstStyle/>
        <a:p>
          <a:r>
            <a:rPr lang="en-US" sz="2400" dirty="0" smtClean="0"/>
            <a:t>Culture</a:t>
          </a:r>
          <a:endParaRPr lang="en-US" sz="2400" dirty="0"/>
        </a:p>
      </dgm:t>
    </dgm:pt>
    <dgm:pt modelId="{6867298A-BFA2-4B6B-98CD-5B950314CF50}" type="parTrans" cxnId="{D1D2ED0D-7CD3-49F7-BE1D-8D63FF69FBF0}">
      <dgm:prSet/>
      <dgm:spPr/>
      <dgm:t>
        <a:bodyPr/>
        <a:lstStyle/>
        <a:p>
          <a:endParaRPr lang="en-US" sz="2400"/>
        </a:p>
      </dgm:t>
    </dgm:pt>
    <dgm:pt modelId="{FD38B0C6-E99E-44FD-A11D-FE7A06AF1F07}" type="sibTrans" cxnId="{D1D2ED0D-7CD3-49F7-BE1D-8D63FF69FBF0}">
      <dgm:prSet/>
      <dgm:spPr/>
      <dgm:t>
        <a:bodyPr/>
        <a:lstStyle/>
        <a:p>
          <a:endParaRPr lang="en-US" sz="2400"/>
        </a:p>
      </dgm:t>
    </dgm:pt>
    <dgm:pt modelId="{B3FDAA19-D266-4CF6-83DD-E512AD8A5CC2}">
      <dgm:prSet phldrT="[Text]" custT="1"/>
      <dgm:spPr/>
      <dgm:t>
        <a:bodyPr/>
        <a:lstStyle/>
        <a:p>
          <a:r>
            <a:rPr lang="en-US" sz="2400" dirty="0" smtClean="0"/>
            <a:t>Data Quality</a:t>
          </a:r>
          <a:endParaRPr lang="en-US" sz="2400" dirty="0"/>
        </a:p>
      </dgm:t>
    </dgm:pt>
    <dgm:pt modelId="{DE458E2F-226E-4512-9215-A238875D5321}" type="parTrans" cxnId="{55A79CCC-4BAD-41D2-8CF4-5C3500252F0B}">
      <dgm:prSet/>
      <dgm:spPr/>
      <dgm:t>
        <a:bodyPr/>
        <a:lstStyle/>
        <a:p>
          <a:endParaRPr lang="en-US" sz="2400"/>
        </a:p>
      </dgm:t>
    </dgm:pt>
    <dgm:pt modelId="{2C199D73-D5C6-431C-B0EE-5BFA10ADF7E0}" type="sibTrans" cxnId="{55A79CCC-4BAD-41D2-8CF4-5C3500252F0B}">
      <dgm:prSet/>
      <dgm:spPr/>
      <dgm:t>
        <a:bodyPr/>
        <a:lstStyle/>
        <a:p>
          <a:endParaRPr lang="en-US" sz="2400"/>
        </a:p>
      </dgm:t>
    </dgm:pt>
    <dgm:pt modelId="{112D75A1-4607-4DF2-9108-91C9C047DC82}">
      <dgm:prSet custT="1"/>
      <dgm:spPr/>
      <dgm:t>
        <a:bodyPr/>
        <a:lstStyle/>
        <a:p>
          <a:r>
            <a:rPr lang="en-US" sz="2400" dirty="0" smtClean="0"/>
            <a:t>Communication</a:t>
          </a:r>
          <a:endParaRPr lang="en-US" sz="2400" dirty="0"/>
        </a:p>
      </dgm:t>
    </dgm:pt>
    <dgm:pt modelId="{581D7F4F-D826-438C-B69D-F247DDC8C962}" type="parTrans" cxnId="{9578E3D2-CD8E-4C15-8947-0A0872C4708C}">
      <dgm:prSet/>
      <dgm:spPr/>
      <dgm:t>
        <a:bodyPr/>
        <a:lstStyle/>
        <a:p>
          <a:endParaRPr lang="en-US" sz="2400"/>
        </a:p>
      </dgm:t>
    </dgm:pt>
    <dgm:pt modelId="{8ABFEEF8-745D-4E0E-A934-42D70A19D77F}" type="sibTrans" cxnId="{9578E3D2-CD8E-4C15-8947-0A0872C4708C}">
      <dgm:prSet/>
      <dgm:spPr/>
      <dgm:t>
        <a:bodyPr/>
        <a:lstStyle/>
        <a:p>
          <a:endParaRPr lang="en-US" sz="2400"/>
        </a:p>
      </dgm:t>
    </dgm:pt>
    <dgm:pt modelId="{C3CC3BB6-7571-4796-AEEB-22602E2DB8FB}">
      <dgm:prSet custT="1"/>
      <dgm:spPr/>
      <dgm:t>
        <a:bodyPr/>
        <a:lstStyle/>
        <a:p>
          <a:r>
            <a:rPr lang="en-US" sz="2400" dirty="0" smtClean="0"/>
            <a:t>Roles &amp; Responsibilities</a:t>
          </a:r>
          <a:endParaRPr lang="en-US" sz="2400" dirty="0"/>
        </a:p>
      </dgm:t>
    </dgm:pt>
    <dgm:pt modelId="{158E6EDD-2B81-411B-BD8C-7B831E27C256}" type="parTrans" cxnId="{D4719A92-ADB4-458A-A6DB-09EF1377C339}">
      <dgm:prSet/>
      <dgm:spPr/>
      <dgm:t>
        <a:bodyPr/>
        <a:lstStyle/>
        <a:p>
          <a:endParaRPr lang="en-US" sz="2400"/>
        </a:p>
      </dgm:t>
    </dgm:pt>
    <dgm:pt modelId="{F058025C-1742-4E25-B194-38F491FEBD08}" type="sibTrans" cxnId="{D4719A92-ADB4-458A-A6DB-09EF1377C339}">
      <dgm:prSet/>
      <dgm:spPr/>
      <dgm:t>
        <a:bodyPr/>
        <a:lstStyle/>
        <a:p>
          <a:endParaRPr lang="en-US" sz="2400"/>
        </a:p>
      </dgm:t>
    </dgm:pt>
    <dgm:pt modelId="{90CD406F-7B52-49C3-A507-392243A330ED}" type="pres">
      <dgm:prSet presAssocID="{850CBCC5-A0E6-4C30-B60F-A427E5517CA3}" presName="linear" presStyleCnt="0">
        <dgm:presLayoutVars>
          <dgm:animLvl val="lvl"/>
          <dgm:resizeHandles val="exact"/>
        </dgm:presLayoutVars>
      </dgm:prSet>
      <dgm:spPr/>
      <dgm:t>
        <a:bodyPr/>
        <a:lstStyle/>
        <a:p>
          <a:endParaRPr lang="en-US"/>
        </a:p>
      </dgm:t>
    </dgm:pt>
    <dgm:pt modelId="{6E94D21A-2934-47A7-A78D-D609CCB8D4E3}" type="pres">
      <dgm:prSet presAssocID="{1B8A4B70-2630-4538-B7E7-6FB17FFA624D}" presName="parentText" presStyleLbl="node1" presStyleIdx="0" presStyleCnt="5">
        <dgm:presLayoutVars>
          <dgm:chMax val="0"/>
          <dgm:bulletEnabled val="1"/>
        </dgm:presLayoutVars>
      </dgm:prSet>
      <dgm:spPr/>
      <dgm:t>
        <a:bodyPr/>
        <a:lstStyle/>
        <a:p>
          <a:endParaRPr lang="en-US"/>
        </a:p>
      </dgm:t>
    </dgm:pt>
    <dgm:pt modelId="{A4FADB74-9A36-4E5E-99AA-E893E209B2BB}" type="pres">
      <dgm:prSet presAssocID="{4FFF49FE-1EDC-45DB-8E18-14D34D92CC0B}" presName="spacer" presStyleCnt="0"/>
      <dgm:spPr/>
      <dgm:t>
        <a:bodyPr/>
        <a:lstStyle/>
        <a:p>
          <a:endParaRPr lang="en-US"/>
        </a:p>
      </dgm:t>
    </dgm:pt>
    <dgm:pt modelId="{5ABA1AE7-468F-42EB-92F1-7E490D29FDA0}" type="pres">
      <dgm:prSet presAssocID="{57FCB6D7-3017-4799-B122-E34F13D69350}" presName="parentText" presStyleLbl="node1" presStyleIdx="1" presStyleCnt="5">
        <dgm:presLayoutVars>
          <dgm:chMax val="0"/>
          <dgm:bulletEnabled val="1"/>
        </dgm:presLayoutVars>
      </dgm:prSet>
      <dgm:spPr/>
      <dgm:t>
        <a:bodyPr/>
        <a:lstStyle/>
        <a:p>
          <a:endParaRPr lang="en-US"/>
        </a:p>
      </dgm:t>
    </dgm:pt>
    <dgm:pt modelId="{10A01841-A341-44F7-8D64-190FC81AE27E}" type="pres">
      <dgm:prSet presAssocID="{FD38B0C6-E99E-44FD-A11D-FE7A06AF1F07}" presName="spacer" presStyleCnt="0"/>
      <dgm:spPr/>
      <dgm:t>
        <a:bodyPr/>
        <a:lstStyle/>
        <a:p>
          <a:endParaRPr lang="en-US"/>
        </a:p>
      </dgm:t>
    </dgm:pt>
    <dgm:pt modelId="{57C648D2-241E-4D6B-9913-1D700F294070}" type="pres">
      <dgm:prSet presAssocID="{B3FDAA19-D266-4CF6-83DD-E512AD8A5CC2}" presName="parentText" presStyleLbl="node1" presStyleIdx="2" presStyleCnt="5">
        <dgm:presLayoutVars>
          <dgm:chMax val="0"/>
          <dgm:bulletEnabled val="1"/>
        </dgm:presLayoutVars>
      </dgm:prSet>
      <dgm:spPr/>
      <dgm:t>
        <a:bodyPr/>
        <a:lstStyle/>
        <a:p>
          <a:endParaRPr lang="en-US"/>
        </a:p>
      </dgm:t>
    </dgm:pt>
    <dgm:pt modelId="{BB343841-87EA-4E0C-93F4-B55228950B11}" type="pres">
      <dgm:prSet presAssocID="{2C199D73-D5C6-431C-B0EE-5BFA10ADF7E0}" presName="spacer" presStyleCnt="0"/>
      <dgm:spPr/>
      <dgm:t>
        <a:bodyPr/>
        <a:lstStyle/>
        <a:p>
          <a:endParaRPr lang="en-US"/>
        </a:p>
      </dgm:t>
    </dgm:pt>
    <dgm:pt modelId="{44B34FA6-060F-4576-B4DA-16255D5C6809}" type="pres">
      <dgm:prSet presAssocID="{112D75A1-4607-4DF2-9108-91C9C047DC82}" presName="parentText" presStyleLbl="node1" presStyleIdx="3" presStyleCnt="5">
        <dgm:presLayoutVars>
          <dgm:chMax val="0"/>
          <dgm:bulletEnabled val="1"/>
        </dgm:presLayoutVars>
      </dgm:prSet>
      <dgm:spPr/>
      <dgm:t>
        <a:bodyPr/>
        <a:lstStyle/>
        <a:p>
          <a:endParaRPr lang="en-US"/>
        </a:p>
      </dgm:t>
    </dgm:pt>
    <dgm:pt modelId="{9E0AA41E-B6B3-44F9-BFB8-7CC37C13F0AE}" type="pres">
      <dgm:prSet presAssocID="{8ABFEEF8-745D-4E0E-A934-42D70A19D77F}" presName="spacer" presStyleCnt="0"/>
      <dgm:spPr/>
      <dgm:t>
        <a:bodyPr/>
        <a:lstStyle/>
        <a:p>
          <a:endParaRPr lang="en-US"/>
        </a:p>
      </dgm:t>
    </dgm:pt>
    <dgm:pt modelId="{4F04F742-DF62-4E14-9850-E295F79CD416}" type="pres">
      <dgm:prSet presAssocID="{C3CC3BB6-7571-4796-AEEB-22602E2DB8FB}" presName="parentText" presStyleLbl="node1" presStyleIdx="4" presStyleCnt="5">
        <dgm:presLayoutVars>
          <dgm:chMax val="0"/>
          <dgm:bulletEnabled val="1"/>
        </dgm:presLayoutVars>
      </dgm:prSet>
      <dgm:spPr/>
      <dgm:t>
        <a:bodyPr/>
        <a:lstStyle/>
        <a:p>
          <a:endParaRPr lang="en-US"/>
        </a:p>
      </dgm:t>
    </dgm:pt>
  </dgm:ptLst>
  <dgm:cxnLst>
    <dgm:cxn modelId="{6804C9E6-F0FD-4A3E-AB68-1BFE539D952F}" type="presOf" srcId="{112D75A1-4607-4DF2-9108-91C9C047DC82}" destId="{44B34FA6-060F-4576-B4DA-16255D5C6809}" srcOrd="0" destOrd="0" presId="urn:microsoft.com/office/officeart/2005/8/layout/vList2"/>
    <dgm:cxn modelId="{3178496D-AA82-4C93-A3E0-1B00049E00C6}" type="presOf" srcId="{C3CC3BB6-7571-4796-AEEB-22602E2DB8FB}" destId="{4F04F742-DF62-4E14-9850-E295F79CD416}" srcOrd="0" destOrd="0" presId="urn:microsoft.com/office/officeart/2005/8/layout/vList2"/>
    <dgm:cxn modelId="{55A79CCC-4BAD-41D2-8CF4-5C3500252F0B}" srcId="{850CBCC5-A0E6-4C30-B60F-A427E5517CA3}" destId="{B3FDAA19-D266-4CF6-83DD-E512AD8A5CC2}" srcOrd="2" destOrd="0" parTransId="{DE458E2F-226E-4512-9215-A238875D5321}" sibTransId="{2C199D73-D5C6-431C-B0EE-5BFA10ADF7E0}"/>
    <dgm:cxn modelId="{D4719A92-ADB4-458A-A6DB-09EF1377C339}" srcId="{850CBCC5-A0E6-4C30-B60F-A427E5517CA3}" destId="{C3CC3BB6-7571-4796-AEEB-22602E2DB8FB}" srcOrd="4" destOrd="0" parTransId="{158E6EDD-2B81-411B-BD8C-7B831E27C256}" sibTransId="{F058025C-1742-4E25-B194-38F491FEBD08}"/>
    <dgm:cxn modelId="{4821AC71-246F-45ED-9EE1-51705EB8854A}" type="presOf" srcId="{57FCB6D7-3017-4799-B122-E34F13D69350}" destId="{5ABA1AE7-468F-42EB-92F1-7E490D29FDA0}" srcOrd="0" destOrd="0" presId="urn:microsoft.com/office/officeart/2005/8/layout/vList2"/>
    <dgm:cxn modelId="{66C5093D-46F1-4C01-9C47-E4C3D336D7F9}" srcId="{850CBCC5-A0E6-4C30-B60F-A427E5517CA3}" destId="{1B8A4B70-2630-4538-B7E7-6FB17FFA624D}" srcOrd="0" destOrd="0" parTransId="{8F767F80-0D87-4BA4-80B9-F62EB36DDD14}" sibTransId="{4FFF49FE-1EDC-45DB-8E18-14D34D92CC0B}"/>
    <dgm:cxn modelId="{FDFDE8A4-9C24-48B2-A088-1F9D98A73C1B}" type="presOf" srcId="{1B8A4B70-2630-4538-B7E7-6FB17FFA624D}" destId="{6E94D21A-2934-47A7-A78D-D609CCB8D4E3}" srcOrd="0" destOrd="0" presId="urn:microsoft.com/office/officeart/2005/8/layout/vList2"/>
    <dgm:cxn modelId="{BE4DA4ED-684D-4979-AD7D-CD1E3AFB1921}" type="presOf" srcId="{850CBCC5-A0E6-4C30-B60F-A427E5517CA3}" destId="{90CD406F-7B52-49C3-A507-392243A330ED}" srcOrd="0" destOrd="0" presId="urn:microsoft.com/office/officeart/2005/8/layout/vList2"/>
    <dgm:cxn modelId="{9578E3D2-CD8E-4C15-8947-0A0872C4708C}" srcId="{850CBCC5-A0E6-4C30-B60F-A427E5517CA3}" destId="{112D75A1-4607-4DF2-9108-91C9C047DC82}" srcOrd="3" destOrd="0" parTransId="{581D7F4F-D826-438C-B69D-F247DDC8C962}" sibTransId="{8ABFEEF8-745D-4E0E-A934-42D70A19D77F}"/>
    <dgm:cxn modelId="{9FC15A45-DB58-4C7D-AADC-53DAB799E457}" type="presOf" srcId="{B3FDAA19-D266-4CF6-83DD-E512AD8A5CC2}" destId="{57C648D2-241E-4D6B-9913-1D700F294070}" srcOrd="0" destOrd="0" presId="urn:microsoft.com/office/officeart/2005/8/layout/vList2"/>
    <dgm:cxn modelId="{D1D2ED0D-7CD3-49F7-BE1D-8D63FF69FBF0}" srcId="{850CBCC5-A0E6-4C30-B60F-A427E5517CA3}" destId="{57FCB6D7-3017-4799-B122-E34F13D69350}" srcOrd="1" destOrd="0" parTransId="{6867298A-BFA2-4B6B-98CD-5B950314CF50}" sibTransId="{FD38B0C6-E99E-44FD-A11D-FE7A06AF1F07}"/>
    <dgm:cxn modelId="{66AB7B5E-A226-43F9-BE0E-3CB23B22C576}" type="presParOf" srcId="{90CD406F-7B52-49C3-A507-392243A330ED}" destId="{6E94D21A-2934-47A7-A78D-D609CCB8D4E3}" srcOrd="0" destOrd="0" presId="urn:microsoft.com/office/officeart/2005/8/layout/vList2"/>
    <dgm:cxn modelId="{74E0E7D9-7946-4649-B7F4-FA2E0C38FFCD}" type="presParOf" srcId="{90CD406F-7B52-49C3-A507-392243A330ED}" destId="{A4FADB74-9A36-4E5E-99AA-E893E209B2BB}" srcOrd="1" destOrd="0" presId="urn:microsoft.com/office/officeart/2005/8/layout/vList2"/>
    <dgm:cxn modelId="{16569645-4A6B-4A38-931C-6D543CEEABEC}" type="presParOf" srcId="{90CD406F-7B52-49C3-A507-392243A330ED}" destId="{5ABA1AE7-468F-42EB-92F1-7E490D29FDA0}" srcOrd="2" destOrd="0" presId="urn:microsoft.com/office/officeart/2005/8/layout/vList2"/>
    <dgm:cxn modelId="{44FA3545-5B3D-4A99-B9B5-685C3C02344F}" type="presParOf" srcId="{90CD406F-7B52-49C3-A507-392243A330ED}" destId="{10A01841-A341-44F7-8D64-190FC81AE27E}" srcOrd="3" destOrd="0" presId="urn:microsoft.com/office/officeart/2005/8/layout/vList2"/>
    <dgm:cxn modelId="{E8973D80-7657-44E6-A529-CD57CF351C0C}" type="presParOf" srcId="{90CD406F-7B52-49C3-A507-392243A330ED}" destId="{57C648D2-241E-4D6B-9913-1D700F294070}" srcOrd="4" destOrd="0" presId="urn:microsoft.com/office/officeart/2005/8/layout/vList2"/>
    <dgm:cxn modelId="{CF26EB94-0751-460C-9CFE-9B12FA482FC9}" type="presParOf" srcId="{90CD406F-7B52-49C3-A507-392243A330ED}" destId="{BB343841-87EA-4E0C-93F4-B55228950B11}" srcOrd="5" destOrd="0" presId="urn:microsoft.com/office/officeart/2005/8/layout/vList2"/>
    <dgm:cxn modelId="{BD4BB1B9-FB48-45C2-9ECE-5EC1B1F3AFB3}" type="presParOf" srcId="{90CD406F-7B52-49C3-A507-392243A330ED}" destId="{44B34FA6-060F-4576-B4DA-16255D5C6809}" srcOrd="6" destOrd="0" presId="urn:microsoft.com/office/officeart/2005/8/layout/vList2"/>
    <dgm:cxn modelId="{5EBC66D0-A289-467C-B972-B8495564C21B}" type="presParOf" srcId="{90CD406F-7B52-49C3-A507-392243A330ED}" destId="{9E0AA41E-B6B3-44F9-BFB8-7CC37C13F0AE}" srcOrd="7" destOrd="0" presId="urn:microsoft.com/office/officeart/2005/8/layout/vList2"/>
    <dgm:cxn modelId="{412F67FB-755E-40C0-A93F-2F084625DE6C}" type="presParOf" srcId="{90CD406F-7B52-49C3-A507-392243A330ED}" destId="{4F04F742-DF62-4E14-9850-E295F79CD4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0CBCC5-A0E6-4C30-B60F-A427E5517CA3}"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en-US"/>
        </a:p>
      </dgm:t>
    </dgm:pt>
    <dgm:pt modelId="{1B8A4B70-2630-4538-B7E7-6FB17FFA624D}">
      <dgm:prSet phldrT="[Text]" custT="1"/>
      <dgm:spPr/>
      <dgm:t>
        <a:bodyPr/>
        <a:lstStyle/>
        <a:p>
          <a:r>
            <a:rPr lang="en-US" sz="2400" dirty="0" smtClean="0"/>
            <a:t>Integrated &amp; Optimized</a:t>
          </a:r>
          <a:endParaRPr lang="en-US" sz="2400" dirty="0"/>
        </a:p>
      </dgm:t>
    </dgm:pt>
    <dgm:pt modelId="{8F767F80-0D87-4BA4-80B9-F62EB36DDD14}" type="parTrans" cxnId="{66C5093D-46F1-4C01-9C47-E4C3D336D7F9}">
      <dgm:prSet/>
      <dgm:spPr/>
      <dgm:t>
        <a:bodyPr/>
        <a:lstStyle/>
        <a:p>
          <a:endParaRPr lang="en-US" sz="2400"/>
        </a:p>
      </dgm:t>
    </dgm:pt>
    <dgm:pt modelId="{4FFF49FE-1EDC-45DB-8E18-14D34D92CC0B}" type="sibTrans" cxnId="{66C5093D-46F1-4C01-9C47-E4C3D336D7F9}">
      <dgm:prSet/>
      <dgm:spPr/>
      <dgm:t>
        <a:bodyPr/>
        <a:lstStyle/>
        <a:p>
          <a:endParaRPr lang="en-US" sz="2400"/>
        </a:p>
      </dgm:t>
    </dgm:pt>
    <dgm:pt modelId="{57FCB6D7-3017-4799-B122-E34F13D69350}">
      <dgm:prSet phldrT="[Text]" custT="1"/>
      <dgm:spPr/>
      <dgm:t>
        <a:bodyPr/>
        <a:lstStyle/>
        <a:p>
          <a:r>
            <a:rPr lang="en-US" sz="2400" dirty="0" smtClean="0"/>
            <a:t>Managed &amp; Repeatable</a:t>
          </a:r>
          <a:endParaRPr lang="en-US" sz="2400" dirty="0"/>
        </a:p>
      </dgm:t>
    </dgm:pt>
    <dgm:pt modelId="{6867298A-BFA2-4B6B-98CD-5B950314CF50}" type="parTrans" cxnId="{D1D2ED0D-7CD3-49F7-BE1D-8D63FF69FBF0}">
      <dgm:prSet/>
      <dgm:spPr/>
      <dgm:t>
        <a:bodyPr/>
        <a:lstStyle/>
        <a:p>
          <a:endParaRPr lang="en-US" sz="2400"/>
        </a:p>
      </dgm:t>
    </dgm:pt>
    <dgm:pt modelId="{FD38B0C6-E99E-44FD-A11D-FE7A06AF1F07}" type="sibTrans" cxnId="{D1D2ED0D-7CD3-49F7-BE1D-8D63FF69FBF0}">
      <dgm:prSet/>
      <dgm:spPr/>
      <dgm:t>
        <a:bodyPr/>
        <a:lstStyle/>
        <a:p>
          <a:endParaRPr lang="en-US" sz="2400"/>
        </a:p>
      </dgm:t>
    </dgm:pt>
    <dgm:pt modelId="{B3FDAA19-D266-4CF6-83DD-E512AD8A5CC2}">
      <dgm:prSet phldrT="[Text]" custT="1"/>
      <dgm:spPr/>
      <dgm:t>
        <a:bodyPr/>
        <a:lstStyle/>
        <a:p>
          <a:r>
            <a:rPr lang="en-US" sz="2400" smtClean="0"/>
            <a:t>Adopted &amp; Implemented</a:t>
          </a:r>
          <a:endParaRPr lang="en-US" sz="2400" dirty="0"/>
        </a:p>
      </dgm:t>
    </dgm:pt>
    <dgm:pt modelId="{DE458E2F-226E-4512-9215-A238875D5321}" type="parTrans" cxnId="{55A79CCC-4BAD-41D2-8CF4-5C3500252F0B}">
      <dgm:prSet/>
      <dgm:spPr/>
      <dgm:t>
        <a:bodyPr/>
        <a:lstStyle/>
        <a:p>
          <a:endParaRPr lang="en-US" sz="2400"/>
        </a:p>
      </dgm:t>
    </dgm:pt>
    <dgm:pt modelId="{2C199D73-D5C6-431C-B0EE-5BFA10ADF7E0}" type="sibTrans" cxnId="{55A79CCC-4BAD-41D2-8CF4-5C3500252F0B}">
      <dgm:prSet/>
      <dgm:spPr/>
      <dgm:t>
        <a:bodyPr/>
        <a:lstStyle/>
        <a:p>
          <a:endParaRPr lang="en-US" sz="2400"/>
        </a:p>
      </dgm:t>
    </dgm:pt>
    <dgm:pt modelId="{112D75A1-4607-4DF2-9108-91C9C047DC82}">
      <dgm:prSet custT="1"/>
      <dgm:spPr/>
      <dgm:t>
        <a:bodyPr/>
        <a:lstStyle/>
        <a:p>
          <a:r>
            <a:rPr lang="en-US" sz="2400" dirty="0" smtClean="0"/>
            <a:t>Developing</a:t>
          </a:r>
          <a:endParaRPr lang="en-US" sz="2400" dirty="0"/>
        </a:p>
      </dgm:t>
    </dgm:pt>
    <dgm:pt modelId="{581D7F4F-D826-438C-B69D-F247DDC8C962}" type="parTrans" cxnId="{9578E3D2-CD8E-4C15-8947-0A0872C4708C}">
      <dgm:prSet/>
      <dgm:spPr/>
      <dgm:t>
        <a:bodyPr/>
        <a:lstStyle/>
        <a:p>
          <a:endParaRPr lang="en-US" sz="2400"/>
        </a:p>
      </dgm:t>
    </dgm:pt>
    <dgm:pt modelId="{8ABFEEF8-745D-4E0E-A934-42D70A19D77F}" type="sibTrans" cxnId="{9578E3D2-CD8E-4C15-8947-0A0872C4708C}">
      <dgm:prSet/>
      <dgm:spPr/>
      <dgm:t>
        <a:bodyPr/>
        <a:lstStyle/>
        <a:p>
          <a:endParaRPr lang="en-US" sz="2400"/>
        </a:p>
      </dgm:t>
    </dgm:pt>
    <dgm:pt modelId="{C3CC3BB6-7571-4796-AEEB-22602E2DB8FB}">
      <dgm:prSet custT="1"/>
      <dgm:spPr/>
      <dgm:t>
        <a:bodyPr/>
        <a:lstStyle/>
        <a:p>
          <a:r>
            <a:rPr lang="en-US" sz="2400" dirty="0" smtClean="0"/>
            <a:t>Informal</a:t>
          </a:r>
          <a:endParaRPr lang="en-US" sz="2400" dirty="0"/>
        </a:p>
      </dgm:t>
    </dgm:pt>
    <dgm:pt modelId="{158E6EDD-2B81-411B-BD8C-7B831E27C256}" type="parTrans" cxnId="{D4719A92-ADB4-458A-A6DB-09EF1377C339}">
      <dgm:prSet/>
      <dgm:spPr/>
      <dgm:t>
        <a:bodyPr/>
        <a:lstStyle/>
        <a:p>
          <a:endParaRPr lang="en-US" sz="2400"/>
        </a:p>
      </dgm:t>
    </dgm:pt>
    <dgm:pt modelId="{F058025C-1742-4E25-B194-38F491FEBD08}" type="sibTrans" cxnId="{D4719A92-ADB4-458A-A6DB-09EF1377C339}">
      <dgm:prSet/>
      <dgm:spPr/>
      <dgm:t>
        <a:bodyPr/>
        <a:lstStyle/>
        <a:p>
          <a:endParaRPr lang="en-US" sz="2400"/>
        </a:p>
      </dgm:t>
    </dgm:pt>
    <dgm:pt modelId="{CA6650F6-762D-4DA8-968E-2DEFD17826F0}" type="pres">
      <dgm:prSet presAssocID="{850CBCC5-A0E6-4C30-B60F-A427E5517CA3}" presName="linear" presStyleCnt="0">
        <dgm:presLayoutVars>
          <dgm:animLvl val="lvl"/>
          <dgm:resizeHandles val="exact"/>
        </dgm:presLayoutVars>
      </dgm:prSet>
      <dgm:spPr/>
      <dgm:t>
        <a:bodyPr/>
        <a:lstStyle/>
        <a:p>
          <a:endParaRPr lang="en-US"/>
        </a:p>
      </dgm:t>
    </dgm:pt>
    <dgm:pt modelId="{F45B8496-9C25-40E5-B035-8619489708F2}" type="pres">
      <dgm:prSet presAssocID="{1B8A4B70-2630-4538-B7E7-6FB17FFA624D}" presName="parentText" presStyleLbl="node1" presStyleIdx="0" presStyleCnt="5" custLinFactY="-13319" custLinFactNeighborY="-100000">
        <dgm:presLayoutVars>
          <dgm:chMax val="0"/>
          <dgm:bulletEnabled val="1"/>
        </dgm:presLayoutVars>
      </dgm:prSet>
      <dgm:spPr/>
      <dgm:t>
        <a:bodyPr/>
        <a:lstStyle/>
        <a:p>
          <a:endParaRPr lang="en-US"/>
        </a:p>
      </dgm:t>
    </dgm:pt>
    <dgm:pt modelId="{A305FAD4-3151-42CA-9704-B2B0E64A8B3A}" type="pres">
      <dgm:prSet presAssocID="{4FFF49FE-1EDC-45DB-8E18-14D34D92CC0B}" presName="spacer" presStyleCnt="0"/>
      <dgm:spPr/>
      <dgm:t>
        <a:bodyPr/>
        <a:lstStyle/>
        <a:p>
          <a:endParaRPr lang="en-US"/>
        </a:p>
      </dgm:t>
    </dgm:pt>
    <dgm:pt modelId="{BCB6A305-0CFD-4CAC-A859-6FCADBD2004B}" type="pres">
      <dgm:prSet presAssocID="{57FCB6D7-3017-4799-B122-E34F13D69350}" presName="parentText" presStyleLbl="node1" presStyleIdx="1" presStyleCnt="5">
        <dgm:presLayoutVars>
          <dgm:chMax val="0"/>
          <dgm:bulletEnabled val="1"/>
        </dgm:presLayoutVars>
      </dgm:prSet>
      <dgm:spPr/>
      <dgm:t>
        <a:bodyPr/>
        <a:lstStyle/>
        <a:p>
          <a:endParaRPr lang="en-US"/>
        </a:p>
      </dgm:t>
    </dgm:pt>
    <dgm:pt modelId="{AE4EDA42-68FC-45E1-B6E7-13A357400460}" type="pres">
      <dgm:prSet presAssocID="{FD38B0C6-E99E-44FD-A11D-FE7A06AF1F07}" presName="spacer" presStyleCnt="0"/>
      <dgm:spPr/>
      <dgm:t>
        <a:bodyPr/>
        <a:lstStyle/>
        <a:p>
          <a:endParaRPr lang="en-US"/>
        </a:p>
      </dgm:t>
    </dgm:pt>
    <dgm:pt modelId="{569D8AE5-D966-4CF6-8D0B-820CFE91FD98}" type="pres">
      <dgm:prSet presAssocID="{B3FDAA19-D266-4CF6-83DD-E512AD8A5CC2}" presName="parentText" presStyleLbl="node1" presStyleIdx="2" presStyleCnt="5">
        <dgm:presLayoutVars>
          <dgm:chMax val="0"/>
          <dgm:bulletEnabled val="1"/>
        </dgm:presLayoutVars>
      </dgm:prSet>
      <dgm:spPr/>
      <dgm:t>
        <a:bodyPr/>
        <a:lstStyle/>
        <a:p>
          <a:endParaRPr lang="en-US"/>
        </a:p>
      </dgm:t>
    </dgm:pt>
    <dgm:pt modelId="{D38C4C9C-8499-4F20-815C-EECF688E7E00}" type="pres">
      <dgm:prSet presAssocID="{2C199D73-D5C6-431C-B0EE-5BFA10ADF7E0}" presName="spacer" presStyleCnt="0"/>
      <dgm:spPr/>
      <dgm:t>
        <a:bodyPr/>
        <a:lstStyle/>
        <a:p>
          <a:endParaRPr lang="en-US"/>
        </a:p>
      </dgm:t>
    </dgm:pt>
    <dgm:pt modelId="{78771736-0A63-4EC5-901A-B0AD00E22E42}" type="pres">
      <dgm:prSet presAssocID="{112D75A1-4607-4DF2-9108-91C9C047DC82}" presName="parentText" presStyleLbl="node1" presStyleIdx="3" presStyleCnt="5">
        <dgm:presLayoutVars>
          <dgm:chMax val="0"/>
          <dgm:bulletEnabled val="1"/>
        </dgm:presLayoutVars>
      </dgm:prSet>
      <dgm:spPr/>
      <dgm:t>
        <a:bodyPr/>
        <a:lstStyle/>
        <a:p>
          <a:endParaRPr lang="en-US"/>
        </a:p>
      </dgm:t>
    </dgm:pt>
    <dgm:pt modelId="{462F9962-97FC-4541-A8FE-57766822779B}" type="pres">
      <dgm:prSet presAssocID="{8ABFEEF8-745D-4E0E-A934-42D70A19D77F}" presName="spacer" presStyleCnt="0"/>
      <dgm:spPr/>
      <dgm:t>
        <a:bodyPr/>
        <a:lstStyle/>
        <a:p>
          <a:endParaRPr lang="en-US"/>
        </a:p>
      </dgm:t>
    </dgm:pt>
    <dgm:pt modelId="{4A13B42E-A334-4509-91E0-6F40A4FD50EC}" type="pres">
      <dgm:prSet presAssocID="{C3CC3BB6-7571-4796-AEEB-22602E2DB8FB}" presName="parentText" presStyleLbl="node1" presStyleIdx="4" presStyleCnt="5">
        <dgm:presLayoutVars>
          <dgm:chMax val="0"/>
          <dgm:bulletEnabled val="1"/>
        </dgm:presLayoutVars>
      </dgm:prSet>
      <dgm:spPr/>
      <dgm:t>
        <a:bodyPr/>
        <a:lstStyle/>
        <a:p>
          <a:endParaRPr lang="en-US"/>
        </a:p>
      </dgm:t>
    </dgm:pt>
  </dgm:ptLst>
  <dgm:cxnLst>
    <dgm:cxn modelId="{E24F9FDE-2F06-4D91-954D-0303A624737F}" type="presOf" srcId="{850CBCC5-A0E6-4C30-B60F-A427E5517CA3}" destId="{CA6650F6-762D-4DA8-968E-2DEFD17826F0}" srcOrd="0" destOrd="0" presId="urn:microsoft.com/office/officeart/2005/8/layout/vList2"/>
    <dgm:cxn modelId="{A0FDDA6B-3848-4582-8C82-51B899FA2B30}" type="presOf" srcId="{57FCB6D7-3017-4799-B122-E34F13D69350}" destId="{BCB6A305-0CFD-4CAC-A859-6FCADBD2004B}" srcOrd="0" destOrd="0" presId="urn:microsoft.com/office/officeart/2005/8/layout/vList2"/>
    <dgm:cxn modelId="{C8F053D1-674A-446C-B0E5-4126E0843FFB}" type="presOf" srcId="{1B8A4B70-2630-4538-B7E7-6FB17FFA624D}" destId="{F45B8496-9C25-40E5-B035-8619489708F2}" srcOrd="0" destOrd="0" presId="urn:microsoft.com/office/officeart/2005/8/layout/vList2"/>
    <dgm:cxn modelId="{0D186B63-EDCF-40AA-965B-D7CC330288C4}" type="presOf" srcId="{B3FDAA19-D266-4CF6-83DD-E512AD8A5CC2}" destId="{569D8AE5-D966-4CF6-8D0B-820CFE91FD98}" srcOrd="0" destOrd="0" presId="urn:microsoft.com/office/officeart/2005/8/layout/vList2"/>
    <dgm:cxn modelId="{55A79CCC-4BAD-41D2-8CF4-5C3500252F0B}" srcId="{850CBCC5-A0E6-4C30-B60F-A427E5517CA3}" destId="{B3FDAA19-D266-4CF6-83DD-E512AD8A5CC2}" srcOrd="2" destOrd="0" parTransId="{DE458E2F-226E-4512-9215-A238875D5321}" sibTransId="{2C199D73-D5C6-431C-B0EE-5BFA10ADF7E0}"/>
    <dgm:cxn modelId="{D4719A92-ADB4-458A-A6DB-09EF1377C339}" srcId="{850CBCC5-A0E6-4C30-B60F-A427E5517CA3}" destId="{C3CC3BB6-7571-4796-AEEB-22602E2DB8FB}" srcOrd="4" destOrd="0" parTransId="{158E6EDD-2B81-411B-BD8C-7B831E27C256}" sibTransId="{F058025C-1742-4E25-B194-38F491FEBD08}"/>
    <dgm:cxn modelId="{66C5093D-46F1-4C01-9C47-E4C3D336D7F9}" srcId="{850CBCC5-A0E6-4C30-B60F-A427E5517CA3}" destId="{1B8A4B70-2630-4538-B7E7-6FB17FFA624D}" srcOrd="0" destOrd="0" parTransId="{8F767F80-0D87-4BA4-80B9-F62EB36DDD14}" sibTransId="{4FFF49FE-1EDC-45DB-8E18-14D34D92CC0B}"/>
    <dgm:cxn modelId="{0AF57DEB-EA28-4653-B901-CF6CE5FD239C}" type="presOf" srcId="{112D75A1-4607-4DF2-9108-91C9C047DC82}" destId="{78771736-0A63-4EC5-901A-B0AD00E22E42}" srcOrd="0" destOrd="0" presId="urn:microsoft.com/office/officeart/2005/8/layout/vList2"/>
    <dgm:cxn modelId="{5E3CDA48-3EAF-4959-91D7-109B2B490DC4}" type="presOf" srcId="{C3CC3BB6-7571-4796-AEEB-22602E2DB8FB}" destId="{4A13B42E-A334-4509-91E0-6F40A4FD50EC}" srcOrd="0" destOrd="0" presId="urn:microsoft.com/office/officeart/2005/8/layout/vList2"/>
    <dgm:cxn modelId="{9578E3D2-CD8E-4C15-8947-0A0872C4708C}" srcId="{850CBCC5-A0E6-4C30-B60F-A427E5517CA3}" destId="{112D75A1-4607-4DF2-9108-91C9C047DC82}" srcOrd="3" destOrd="0" parTransId="{581D7F4F-D826-438C-B69D-F247DDC8C962}" sibTransId="{8ABFEEF8-745D-4E0E-A934-42D70A19D77F}"/>
    <dgm:cxn modelId="{D1D2ED0D-7CD3-49F7-BE1D-8D63FF69FBF0}" srcId="{850CBCC5-A0E6-4C30-B60F-A427E5517CA3}" destId="{57FCB6D7-3017-4799-B122-E34F13D69350}" srcOrd="1" destOrd="0" parTransId="{6867298A-BFA2-4B6B-98CD-5B950314CF50}" sibTransId="{FD38B0C6-E99E-44FD-A11D-FE7A06AF1F07}"/>
    <dgm:cxn modelId="{9F26C007-300A-414A-A963-2946D5EF5142}" type="presParOf" srcId="{CA6650F6-762D-4DA8-968E-2DEFD17826F0}" destId="{F45B8496-9C25-40E5-B035-8619489708F2}" srcOrd="0" destOrd="0" presId="urn:microsoft.com/office/officeart/2005/8/layout/vList2"/>
    <dgm:cxn modelId="{8DD5173B-FBBF-4378-B3C1-BCC12C6756FA}" type="presParOf" srcId="{CA6650F6-762D-4DA8-968E-2DEFD17826F0}" destId="{A305FAD4-3151-42CA-9704-B2B0E64A8B3A}" srcOrd="1" destOrd="0" presId="urn:microsoft.com/office/officeart/2005/8/layout/vList2"/>
    <dgm:cxn modelId="{AA43D645-0D33-4268-AD57-19A3DBD1932D}" type="presParOf" srcId="{CA6650F6-762D-4DA8-968E-2DEFD17826F0}" destId="{BCB6A305-0CFD-4CAC-A859-6FCADBD2004B}" srcOrd="2" destOrd="0" presId="urn:microsoft.com/office/officeart/2005/8/layout/vList2"/>
    <dgm:cxn modelId="{13F8C0F0-05BD-48A6-A6B9-194687B24DF3}" type="presParOf" srcId="{CA6650F6-762D-4DA8-968E-2DEFD17826F0}" destId="{AE4EDA42-68FC-45E1-B6E7-13A357400460}" srcOrd="3" destOrd="0" presId="urn:microsoft.com/office/officeart/2005/8/layout/vList2"/>
    <dgm:cxn modelId="{7ACE1388-A204-477F-86FF-9B557DCE74BE}" type="presParOf" srcId="{CA6650F6-762D-4DA8-968E-2DEFD17826F0}" destId="{569D8AE5-D966-4CF6-8D0B-820CFE91FD98}" srcOrd="4" destOrd="0" presId="urn:microsoft.com/office/officeart/2005/8/layout/vList2"/>
    <dgm:cxn modelId="{89B8A776-AB5D-492E-96DA-65DD8CAC4EC6}" type="presParOf" srcId="{CA6650F6-762D-4DA8-968E-2DEFD17826F0}" destId="{D38C4C9C-8499-4F20-815C-EECF688E7E00}" srcOrd="5" destOrd="0" presId="urn:microsoft.com/office/officeart/2005/8/layout/vList2"/>
    <dgm:cxn modelId="{BEFBC82E-D7DC-4C96-9495-B67C0154F86C}" type="presParOf" srcId="{CA6650F6-762D-4DA8-968E-2DEFD17826F0}" destId="{78771736-0A63-4EC5-901A-B0AD00E22E42}" srcOrd="6" destOrd="0" presId="urn:microsoft.com/office/officeart/2005/8/layout/vList2"/>
    <dgm:cxn modelId="{AA6F7D31-DCA5-465E-AAE0-EB24FD4AA2DC}" type="presParOf" srcId="{CA6650F6-762D-4DA8-968E-2DEFD17826F0}" destId="{462F9962-97FC-4541-A8FE-57766822779B}" srcOrd="7" destOrd="0" presId="urn:microsoft.com/office/officeart/2005/8/layout/vList2"/>
    <dgm:cxn modelId="{CAF37969-F6CF-4B42-86D6-35970B493909}" type="presParOf" srcId="{CA6650F6-762D-4DA8-968E-2DEFD17826F0}" destId="{4A13B42E-A334-4509-91E0-6F40A4FD50EC}"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F648BB9-E4C7-483A-BDBD-677DF725C49C}"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0B71AAA4-AFF7-4ED1-92C4-F549AA6B1331}">
      <dgm:prSet phldrT="[Text]"/>
      <dgm:spPr/>
      <dgm:t>
        <a:bodyPr/>
        <a:lstStyle/>
        <a:p>
          <a:r>
            <a:rPr lang="en-US" dirty="0" smtClean="0"/>
            <a:t>Initiative</a:t>
          </a:r>
          <a:endParaRPr lang="en-US" dirty="0"/>
        </a:p>
      </dgm:t>
    </dgm:pt>
    <dgm:pt modelId="{1A9E54A2-53C2-465F-89B3-DAA2B47B9FDE}" type="parTrans" cxnId="{366EB0E9-9CBB-4889-9784-6BD07E99BF8B}">
      <dgm:prSet/>
      <dgm:spPr/>
      <dgm:t>
        <a:bodyPr/>
        <a:lstStyle/>
        <a:p>
          <a:endParaRPr lang="en-US"/>
        </a:p>
      </dgm:t>
    </dgm:pt>
    <dgm:pt modelId="{6519AA24-E388-4C4A-BA39-891025229E49}" type="sibTrans" cxnId="{366EB0E9-9CBB-4889-9784-6BD07E99BF8B}">
      <dgm:prSet/>
      <dgm:spPr/>
      <dgm:t>
        <a:bodyPr/>
        <a:lstStyle/>
        <a:p>
          <a:endParaRPr lang="en-US"/>
        </a:p>
      </dgm:t>
    </dgm:pt>
    <dgm:pt modelId="{16DD4E80-DD53-421E-8CE9-60F3317EE2AD}">
      <dgm:prSet phldrT="[Text]"/>
      <dgm:spPr/>
      <dgm:t>
        <a:bodyPr/>
        <a:lstStyle/>
        <a:p>
          <a:r>
            <a:rPr lang="en-US" dirty="0" smtClean="0"/>
            <a:t>Process</a:t>
          </a:r>
          <a:br>
            <a:rPr lang="en-US" dirty="0" smtClean="0"/>
          </a:br>
          <a:r>
            <a:rPr lang="en-US" dirty="0" smtClean="0"/>
            <a:t>Representation</a:t>
          </a:r>
          <a:r>
            <a:rPr lang="en-US" smtClean="0"/>
            <a:t/>
          </a:r>
          <a:br>
            <a:rPr lang="en-US" smtClean="0"/>
          </a:br>
          <a:r>
            <a:rPr lang="en-US" smtClean="0"/>
            <a:t>Deliberation</a:t>
          </a:r>
          <a:endParaRPr lang="en-US" dirty="0"/>
        </a:p>
      </dgm:t>
    </dgm:pt>
    <dgm:pt modelId="{F5FC2D01-7F8F-4F0B-A176-CCFCB465B812}" type="parTrans" cxnId="{4C6AA316-3DBC-422E-B6A9-5482F00DEEDF}">
      <dgm:prSet/>
      <dgm:spPr/>
      <dgm:t>
        <a:bodyPr/>
        <a:lstStyle/>
        <a:p>
          <a:endParaRPr lang="en-US"/>
        </a:p>
      </dgm:t>
    </dgm:pt>
    <dgm:pt modelId="{535BD447-175B-49F7-A5E2-B308948D44FF}" type="sibTrans" cxnId="{4C6AA316-3DBC-422E-B6A9-5482F00DEEDF}">
      <dgm:prSet/>
      <dgm:spPr/>
      <dgm:t>
        <a:bodyPr/>
        <a:lstStyle/>
        <a:p>
          <a:endParaRPr lang="en-US"/>
        </a:p>
      </dgm:t>
    </dgm:pt>
    <dgm:pt modelId="{E1833D1B-E720-4D63-B855-96171D158AE6}">
      <dgm:prSet phldrT="[Text]"/>
      <dgm:spPr/>
      <dgm:t>
        <a:bodyPr/>
        <a:lstStyle/>
        <a:p>
          <a:r>
            <a:rPr lang="en-US" dirty="0" smtClean="0"/>
            <a:t>Executive sponsors</a:t>
          </a:r>
          <a:br>
            <a:rPr lang="en-US" dirty="0" smtClean="0"/>
          </a:br>
          <a:r>
            <a:rPr lang="en-US" dirty="0" smtClean="0"/>
            <a:t>Mission alignment</a:t>
          </a:r>
          <a:br>
            <a:rPr lang="en-US" dirty="0" smtClean="0"/>
          </a:br>
          <a:r>
            <a:rPr lang="en-US" dirty="0" smtClean="0"/>
            <a:t>Project mgmt./timeline</a:t>
          </a:r>
          <a:endParaRPr lang="en-US" dirty="0"/>
        </a:p>
      </dgm:t>
    </dgm:pt>
    <dgm:pt modelId="{BEE80F09-70FE-424E-BE97-E739924552FF}" type="parTrans" cxnId="{0FD8C6EE-B6F8-4E21-8144-C9893B4B7DE2}">
      <dgm:prSet/>
      <dgm:spPr/>
    </dgm:pt>
    <dgm:pt modelId="{D2F4DFA7-3156-4478-8CCF-27FFA5321B41}" type="sibTrans" cxnId="{0FD8C6EE-B6F8-4E21-8144-C9893B4B7DE2}">
      <dgm:prSet/>
      <dgm:spPr/>
    </dgm:pt>
    <dgm:pt modelId="{598AE4D8-127F-4352-9471-7EBA984F7534}">
      <dgm:prSet phldrT="[Text]"/>
      <dgm:spPr/>
      <dgm:t>
        <a:bodyPr/>
        <a:lstStyle/>
        <a:p>
          <a:r>
            <a:rPr lang="en-US" dirty="0" smtClean="0"/>
            <a:t>Problem statement</a:t>
          </a:r>
          <a:br>
            <a:rPr lang="en-US" dirty="0" smtClean="0"/>
          </a:br>
          <a:r>
            <a:rPr lang="en-US" dirty="0" smtClean="0"/>
            <a:t>Research/environ. Scan</a:t>
          </a:r>
          <a:br>
            <a:rPr lang="en-US" dirty="0" smtClean="0"/>
          </a:br>
          <a:r>
            <a:rPr lang="en-US" dirty="0" smtClean="0"/>
            <a:t>Ideas for solutions</a:t>
          </a:r>
          <a:endParaRPr lang="en-US" dirty="0"/>
        </a:p>
      </dgm:t>
    </dgm:pt>
    <dgm:pt modelId="{6CF4ED63-C6BF-4ECE-91A1-212B83D2E85D}" type="parTrans" cxnId="{43B53733-D141-4737-9900-67B99BE4432E}">
      <dgm:prSet/>
      <dgm:spPr/>
    </dgm:pt>
    <dgm:pt modelId="{D29202DD-51A1-492B-8C06-467F1D7BC81F}" type="sibTrans" cxnId="{43B53733-D141-4737-9900-67B99BE4432E}">
      <dgm:prSet/>
      <dgm:spPr/>
    </dgm:pt>
    <dgm:pt modelId="{B20F7D0E-4CA4-4679-865E-9798E05A0839}">
      <dgm:prSet phldrT="[Text]"/>
      <dgm:spPr/>
      <dgm:t>
        <a:bodyPr/>
        <a:lstStyle/>
        <a:p>
          <a:r>
            <a:rPr lang="en-US" dirty="0" smtClean="0"/>
            <a:t>Interested allies</a:t>
          </a:r>
          <a:br>
            <a:rPr lang="en-US" dirty="0" smtClean="0"/>
          </a:br>
          <a:r>
            <a:rPr lang="en-US" dirty="0" smtClean="0"/>
            <a:t>Interest mapping</a:t>
          </a:r>
          <a:br>
            <a:rPr lang="en-US" dirty="0" smtClean="0"/>
          </a:br>
          <a:r>
            <a:rPr lang="en-US" dirty="0" smtClean="0"/>
            <a:t>Advocacy from others</a:t>
          </a:r>
          <a:endParaRPr lang="en-US" dirty="0"/>
        </a:p>
      </dgm:t>
    </dgm:pt>
    <dgm:pt modelId="{2D9A12A1-977C-4849-B6EB-E835C73DEE4A}" type="parTrans" cxnId="{B55C2B99-8EDD-4665-A3F6-1B348B0524D3}">
      <dgm:prSet/>
      <dgm:spPr/>
    </dgm:pt>
    <dgm:pt modelId="{128BA970-0D13-44CE-84EC-624005198F37}" type="sibTrans" cxnId="{B55C2B99-8EDD-4665-A3F6-1B348B0524D3}">
      <dgm:prSet/>
      <dgm:spPr/>
    </dgm:pt>
    <dgm:pt modelId="{926C06EC-B457-4AB2-8E6B-223F3FF1FB3A}" type="pres">
      <dgm:prSet presAssocID="{5F648BB9-E4C7-483A-BDBD-677DF725C49C}" presName="diagram" presStyleCnt="0">
        <dgm:presLayoutVars>
          <dgm:chMax val="1"/>
          <dgm:dir/>
          <dgm:animLvl val="ctr"/>
          <dgm:resizeHandles val="exact"/>
        </dgm:presLayoutVars>
      </dgm:prSet>
      <dgm:spPr/>
      <dgm:t>
        <a:bodyPr/>
        <a:lstStyle/>
        <a:p>
          <a:endParaRPr lang="en-US"/>
        </a:p>
      </dgm:t>
    </dgm:pt>
    <dgm:pt modelId="{9CD47FE9-13A5-438E-BC24-124B651B4789}" type="pres">
      <dgm:prSet presAssocID="{5F648BB9-E4C7-483A-BDBD-677DF725C49C}" presName="matrix" presStyleCnt="0"/>
      <dgm:spPr/>
    </dgm:pt>
    <dgm:pt modelId="{C3402F49-95A6-4B34-8467-922A3FB2D032}" type="pres">
      <dgm:prSet presAssocID="{5F648BB9-E4C7-483A-BDBD-677DF725C49C}" presName="tile1" presStyleLbl="node1" presStyleIdx="0" presStyleCnt="4"/>
      <dgm:spPr/>
      <dgm:t>
        <a:bodyPr/>
        <a:lstStyle/>
        <a:p>
          <a:endParaRPr lang="en-US"/>
        </a:p>
      </dgm:t>
    </dgm:pt>
    <dgm:pt modelId="{56741809-4449-4BF5-A669-9A57C6619893}" type="pres">
      <dgm:prSet presAssocID="{5F648BB9-E4C7-483A-BDBD-677DF725C49C}" presName="tile1text" presStyleLbl="node1" presStyleIdx="0" presStyleCnt="4">
        <dgm:presLayoutVars>
          <dgm:chMax val="0"/>
          <dgm:chPref val="0"/>
          <dgm:bulletEnabled val="1"/>
        </dgm:presLayoutVars>
      </dgm:prSet>
      <dgm:spPr/>
      <dgm:t>
        <a:bodyPr/>
        <a:lstStyle/>
        <a:p>
          <a:endParaRPr lang="en-US"/>
        </a:p>
      </dgm:t>
    </dgm:pt>
    <dgm:pt modelId="{1F933311-481B-456A-B4F6-98E9A31DF6CB}" type="pres">
      <dgm:prSet presAssocID="{5F648BB9-E4C7-483A-BDBD-677DF725C49C}" presName="tile2" presStyleLbl="node1" presStyleIdx="1" presStyleCnt="4"/>
      <dgm:spPr/>
      <dgm:t>
        <a:bodyPr/>
        <a:lstStyle/>
        <a:p>
          <a:endParaRPr lang="en-US"/>
        </a:p>
      </dgm:t>
    </dgm:pt>
    <dgm:pt modelId="{30897995-49B0-48AB-BB6A-99FB8911469C}" type="pres">
      <dgm:prSet presAssocID="{5F648BB9-E4C7-483A-BDBD-677DF725C49C}" presName="tile2text" presStyleLbl="node1" presStyleIdx="1" presStyleCnt="4">
        <dgm:presLayoutVars>
          <dgm:chMax val="0"/>
          <dgm:chPref val="0"/>
          <dgm:bulletEnabled val="1"/>
        </dgm:presLayoutVars>
      </dgm:prSet>
      <dgm:spPr/>
      <dgm:t>
        <a:bodyPr/>
        <a:lstStyle/>
        <a:p>
          <a:endParaRPr lang="en-US"/>
        </a:p>
      </dgm:t>
    </dgm:pt>
    <dgm:pt modelId="{0093F5D7-106E-4A22-AE5B-5CC3F8FF21C0}" type="pres">
      <dgm:prSet presAssocID="{5F648BB9-E4C7-483A-BDBD-677DF725C49C}" presName="tile3" presStyleLbl="node1" presStyleIdx="2" presStyleCnt="4"/>
      <dgm:spPr/>
      <dgm:t>
        <a:bodyPr/>
        <a:lstStyle/>
        <a:p>
          <a:endParaRPr lang="en-US"/>
        </a:p>
      </dgm:t>
    </dgm:pt>
    <dgm:pt modelId="{9DA1C485-E1E5-4A57-80DD-1E6428396FA0}" type="pres">
      <dgm:prSet presAssocID="{5F648BB9-E4C7-483A-BDBD-677DF725C49C}" presName="tile3text" presStyleLbl="node1" presStyleIdx="2" presStyleCnt="4">
        <dgm:presLayoutVars>
          <dgm:chMax val="0"/>
          <dgm:chPref val="0"/>
          <dgm:bulletEnabled val="1"/>
        </dgm:presLayoutVars>
      </dgm:prSet>
      <dgm:spPr/>
      <dgm:t>
        <a:bodyPr/>
        <a:lstStyle/>
        <a:p>
          <a:endParaRPr lang="en-US"/>
        </a:p>
      </dgm:t>
    </dgm:pt>
    <dgm:pt modelId="{3F193F40-3D23-441C-9EAC-E513ED50199F}" type="pres">
      <dgm:prSet presAssocID="{5F648BB9-E4C7-483A-BDBD-677DF725C49C}" presName="tile4" presStyleLbl="node1" presStyleIdx="3" presStyleCnt="4"/>
      <dgm:spPr/>
      <dgm:t>
        <a:bodyPr/>
        <a:lstStyle/>
        <a:p>
          <a:endParaRPr lang="en-US"/>
        </a:p>
      </dgm:t>
    </dgm:pt>
    <dgm:pt modelId="{E0F3446D-5F20-4FC6-BAE0-DB681C48505D}" type="pres">
      <dgm:prSet presAssocID="{5F648BB9-E4C7-483A-BDBD-677DF725C49C}" presName="tile4text" presStyleLbl="node1" presStyleIdx="3" presStyleCnt="4">
        <dgm:presLayoutVars>
          <dgm:chMax val="0"/>
          <dgm:chPref val="0"/>
          <dgm:bulletEnabled val="1"/>
        </dgm:presLayoutVars>
      </dgm:prSet>
      <dgm:spPr/>
      <dgm:t>
        <a:bodyPr/>
        <a:lstStyle/>
        <a:p>
          <a:endParaRPr lang="en-US"/>
        </a:p>
      </dgm:t>
    </dgm:pt>
    <dgm:pt modelId="{36E55928-FE55-4B51-9E12-63030F9393BD}" type="pres">
      <dgm:prSet presAssocID="{5F648BB9-E4C7-483A-BDBD-677DF725C49C}" presName="centerTile" presStyleLbl="fgShp" presStyleIdx="0" presStyleCnt="1">
        <dgm:presLayoutVars>
          <dgm:chMax val="0"/>
          <dgm:chPref val="0"/>
        </dgm:presLayoutVars>
      </dgm:prSet>
      <dgm:spPr/>
      <dgm:t>
        <a:bodyPr/>
        <a:lstStyle/>
        <a:p>
          <a:endParaRPr lang="en-US"/>
        </a:p>
      </dgm:t>
    </dgm:pt>
  </dgm:ptLst>
  <dgm:cxnLst>
    <dgm:cxn modelId="{A8732898-8229-47C3-9139-5472488BD641}" type="presOf" srcId="{E1833D1B-E720-4D63-B855-96171D158AE6}" destId="{30897995-49B0-48AB-BB6A-99FB8911469C}" srcOrd="1" destOrd="0" presId="urn:microsoft.com/office/officeart/2005/8/layout/matrix1"/>
    <dgm:cxn modelId="{05888690-E044-4D72-8EC1-A5C00983B3A9}" type="presOf" srcId="{E1833D1B-E720-4D63-B855-96171D158AE6}" destId="{1F933311-481B-456A-B4F6-98E9A31DF6CB}" srcOrd="0" destOrd="0" presId="urn:microsoft.com/office/officeart/2005/8/layout/matrix1"/>
    <dgm:cxn modelId="{1BC6F93F-8403-42FB-81F7-0B70555700DB}" type="presOf" srcId="{B20F7D0E-4CA4-4679-865E-9798E05A0839}" destId="{3F193F40-3D23-441C-9EAC-E513ED50199F}" srcOrd="0" destOrd="0" presId="urn:microsoft.com/office/officeart/2005/8/layout/matrix1"/>
    <dgm:cxn modelId="{66222CF7-8413-4500-898F-617E723D6AE5}" type="presOf" srcId="{598AE4D8-127F-4352-9471-7EBA984F7534}" destId="{9DA1C485-E1E5-4A57-80DD-1E6428396FA0}" srcOrd="1" destOrd="0" presId="urn:microsoft.com/office/officeart/2005/8/layout/matrix1"/>
    <dgm:cxn modelId="{114370C6-BF98-4B63-AD12-1C8989FFE7BA}" type="presOf" srcId="{16DD4E80-DD53-421E-8CE9-60F3317EE2AD}" destId="{56741809-4449-4BF5-A669-9A57C6619893}" srcOrd="1" destOrd="0" presId="urn:microsoft.com/office/officeart/2005/8/layout/matrix1"/>
    <dgm:cxn modelId="{D1E12B82-5857-432D-9AAB-D9A29CA313F8}" type="presOf" srcId="{B20F7D0E-4CA4-4679-865E-9798E05A0839}" destId="{E0F3446D-5F20-4FC6-BAE0-DB681C48505D}" srcOrd="1" destOrd="0" presId="urn:microsoft.com/office/officeart/2005/8/layout/matrix1"/>
    <dgm:cxn modelId="{4C6AA316-3DBC-422E-B6A9-5482F00DEEDF}" srcId="{0B71AAA4-AFF7-4ED1-92C4-F549AA6B1331}" destId="{16DD4E80-DD53-421E-8CE9-60F3317EE2AD}" srcOrd="0" destOrd="0" parTransId="{F5FC2D01-7F8F-4F0B-A176-CCFCB465B812}" sibTransId="{535BD447-175B-49F7-A5E2-B308948D44FF}"/>
    <dgm:cxn modelId="{CD9F9B19-B663-415B-9C40-D7929A2CE747}" type="presOf" srcId="{598AE4D8-127F-4352-9471-7EBA984F7534}" destId="{0093F5D7-106E-4A22-AE5B-5CC3F8FF21C0}" srcOrd="0" destOrd="0" presId="urn:microsoft.com/office/officeart/2005/8/layout/matrix1"/>
    <dgm:cxn modelId="{6D7CA57A-D7D3-464F-BD27-491B11493B70}" type="presOf" srcId="{0B71AAA4-AFF7-4ED1-92C4-F549AA6B1331}" destId="{36E55928-FE55-4B51-9E12-63030F9393BD}" srcOrd="0" destOrd="0" presId="urn:microsoft.com/office/officeart/2005/8/layout/matrix1"/>
    <dgm:cxn modelId="{B55C2B99-8EDD-4665-A3F6-1B348B0524D3}" srcId="{0B71AAA4-AFF7-4ED1-92C4-F549AA6B1331}" destId="{B20F7D0E-4CA4-4679-865E-9798E05A0839}" srcOrd="3" destOrd="0" parTransId="{2D9A12A1-977C-4849-B6EB-E835C73DEE4A}" sibTransId="{128BA970-0D13-44CE-84EC-624005198F37}"/>
    <dgm:cxn modelId="{0FD8C6EE-B6F8-4E21-8144-C9893B4B7DE2}" srcId="{0B71AAA4-AFF7-4ED1-92C4-F549AA6B1331}" destId="{E1833D1B-E720-4D63-B855-96171D158AE6}" srcOrd="1" destOrd="0" parTransId="{BEE80F09-70FE-424E-BE97-E739924552FF}" sibTransId="{D2F4DFA7-3156-4478-8CCF-27FFA5321B41}"/>
    <dgm:cxn modelId="{43B53733-D141-4737-9900-67B99BE4432E}" srcId="{0B71AAA4-AFF7-4ED1-92C4-F549AA6B1331}" destId="{598AE4D8-127F-4352-9471-7EBA984F7534}" srcOrd="2" destOrd="0" parTransId="{6CF4ED63-C6BF-4ECE-91A1-212B83D2E85D}" sibTransId="{D29202DD-51A1-492B-8C06-467F1D7BC81F}"/>
    <dgm:cxn modelId="{CDEB95F7-79B5-4C60-9B05-A9DC41A2DFB3}" type="presOf" srcId="{5F648BB9-E4C7-483A-BDBD-677DF725C49C}" destId="{926C06EC-B457-4AB2-8E6B-223F3FF1FB3A}" srcOrd="0" destOrd="0" presId="urn:microsoft.com/office/officeart/2005/8/layout/matrix1"/>
    <dgm:cxn modelId="{DE8867D7-6B21-4798-801B-292A0014D4EE}" type="presOf" srcId="{16DD4E80-DD53-421E-8CE9-60F3317EE2AD}" destId="{C3402F49-95A6-4B34-8467-922A3FB2D032}" srcOrd="0" destOrd="0" presId="urn:microsoft.com/office/officeart/2005/8/layout/matrix1"/>
    <dgm:cxn modelId="{366EB0E9-9CBB-4889-9784-6BD07E99BF8B}" srcId="{5F648BB9-E4C7-483A-BDBD-677DF725C49C}" destId="{0B71AAA4-AFF7-4ED1-92C4-F549AA6B1331}" srcOrd="0" destOrd="0" parTransId="{1A9E54A2-53C2-465F-89B3-DAA2B47B9FDE}" sibTransId="{6519AA24-E388-4C4A-BA39-891025229E49}"/>
    <dgm:cxn modelId="{7C1693AE-7D2B-46B5-A22F-A0F8898AB842}" type="presParOf" srcId="{926C06EC-B457-4AB2-8E6B-223F3FF1FB3A}" destId="{9CD47FE9-13A5-438E-BC24-124B651B4789}" srcOrd="0" destOrd="0" presId="urn:microsoft.com/office/officeart/2005/8/layout/matrix1"/>
    <dgm:cxn modelId="{54261864-1A9B-4A1B-B806-B800184CD122}" type="presParOf" srcId="{9CD47FE9-13A5-438E-BC24-124B651B4789}" destId="{C3402F49-95A6-4B34-8467-922A3FB2D032}" srcOrd="0" destOrd="0" presId="urn:microsoft.com/office/officeart/2005/8/layout/matrix1"/>
    <dgm:cxn modelId="{545D5BCB-1DF3-43D4-A0A0-9A10BC6A16E6}" type="presParOf" srcId="{9CD47FE9-13A5-438E-BC24-124B651B4789}" destId="{56741809-4449-4BF5-A669-9A57C6619893}" srcOrd="1" destOrd="0" presId="urn:microsoft.com/office/officeart/2005/8/layout/matrix1"/>
    <dgm:cxn modelId="{AD288D59-3A71-4185-92C8-CEC191918E4A}" type="presParOf" srcId="{9CD47FE9-13A5-438E-BC24-124B651B4789}" destId="{1F933311-481B-456A-B4F6-98E9A31DF6CB}" srcOrd="2" destOrd="0" presId="urn:microsoft.com/office/officeart/2005/8/layout/matrix1"/>
    <dgm:cxn modelId="{68945498-8A4A-4C02-9938-029A221FDDC6}" type="presParOf" srcId="{9CD47FE9-13A5-438E-BC24-124B651B4789}" destId="{30897995-49B0-48AB-BB6A-99FB8911469C}" srcOrd="3" destOrd="0" presId="urn:microsoft.com/office/officeart/2005/8/layout/matrix1"/>
    <dgm:cxn modelId="{A959D67A-A68F-4654-9E07-91E3DE9B1D6F}" type="presParOf" srcId="{9CD47FE9-13A5-438E-BC24-124B651B4789}" destId="{0093F5D7-106E-4A22-AE5B-5CC3F8FF21C0}" srcOrd="4" destOrd="0" presId="urn:microsoft.com/office/officeart/2005/8/layout/matrix1"/>
    <dgm:cxn modelId="{4E8DFAD9-FD31-45BC-B785-10BA9C0B41FB}" type="presParOf" srcId="{9CD47FE9-13A5-438E-BC24-124B651B4789}" destId="{9DA1C485-E1E5-4A57-80DD-1E6428396FA0}" srcOrd="5" destOrd="0" presId="urn:microsoft.com/office/officeart/2005/8/layout/matrix1"/>
    <dgm:cxn modelId="{5C21B90E-D1A4-4D2E-AE36-80D6FF40D0E4}" type="presParOf" srcId="{9CD47FE9-13A5-438E-BC24-124B651B4789}" destId="{3F193F40-3D23-441C-9EAC-E513ED50199F}" srcOrd="6" destOrd="0" presId="urn:microsoft.com/office/officeart/2005/8/layout/matrix1"/>
    <dgm:cxn modelId="{B28738B3-B457-4EAB-9AEC-16EDDE923288}" type="presParOf" srcId="{9CD47FE9-13A5-438E-BC24-124B651B4789}" destId="{E0F3446D-5F20-4FC6-BAE0-DB681C48505D}" srcOrd="7" destOrd="0" presId="urn:microsoft.com/office/officeart/2005/8/layout/matrix1"/>
    <dgm:cxn modelId="{222A7026-FBE3-46EC-8C74-FDF4A91E7130}" type="presParOf" srcId="{926C06EC-B457-4AB2-8E6B-223F3FF1FB3A}" destId="{36E55928-FE55-4B51-9E12-63030F9393B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ABAF24-65A1-4B0E-9856-C6E16FA9824A}">
      <dgm:prSet phldrT="[Text]"/>
      <dgm:spPr>
        <a:solidFill>
          <a:srgbClr val="990000"/>
        </a:solidFill>
      </dgm:spPr>
      <dgm:t>
        <a:bodyPr/>
        <a:lstStyle/>
        <a:p>
          <a:r>
            <a:rPr lang="en-US" dirty="0" smtClean="0">
              <a:latin typeface="Arial" panose="020B0604020202020204" pitchFamily="34" charset="0"/>
              <a:cs typeface="Arial" panose="020B0604020202020204" pitchFamily="34" charset="0"/>
            </a:rPr>
            <a:t>Initiative to strengthen university data infrastructure (Jan 2015-Sept. 2016). Charge to examine:</a:t>
          </a:r>
          <a:endParaRPr lang="en-US" dirty="0">
            <a:latin typeface="Arial" panose="020B0604020202020204" pitchFamily="34" charset="0"/>
            <a:cs typeface="Arial" panose="020B0604020202020204" pitchFamily="34" charset="0"/>
          </a:endParaRP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a:solidFill>
          <a:schemeClr val="bg1">
            <a:lumMod val="85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Data governance</a:t>
          </a:r>
          <a:endParaRPr lang="en-US" dirty="0">
            <a:solidFill>
              <a:schemeClr val="tx1"/>
            </a:solidFill>
            <a:latin typeface="Arial" panose="020B0604020202020204" pitchFamily="34" charset="0"/>
            <a:cs typeface="Arial" panose="020B0604020202020204" pitchFamily="34" charset="0"/>
          </a:endParaRP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a:solidFill>
          <a:srgbClr val="FFC000"/>
        </a:solidFill>
      </dgm:spPr>
      <dgm:t>
        <a:bodyPr/>
        <a:lstStyle/>
        <a:p>
          <a:r>
            <a:rPr lang="en-US" dirty="0" smtClean="0">
              <a:latin typeface="Arial" panose="020B0604020202020204" pitchFamily="34" charset="0"/>
              <a:cs typeface="Arial" panose="020B0604020202020204" pitchFamily="34" charset="0"/>
            </a:rPr>
            <a:t>Data quality</a:t>
          </a:r>
          <a:endParaRPr lang="en-US" dirty="0">
            <a:latin typeface="Arial" panose="020B0604020202020204" pitchFamily="34" charset="0"/>
            <a:cs typeface="Arial" panose="020B0604020202020204" pitchFamily="34" charset="0"/>
          </a:endParaRP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a:solidFill>
          <a:srgbClr val="D52027"/>
        </a:solidFill>
      </dgm:spPr>
      <dgm:t>
        <a:bodyPr/>
        <a:lstStyle/>
        <a:p>
          <a:r>
            <a:rPr lang="en-US" dirty="0" smtClean="0">
              <a:latin typeface="Arial" panose="020B0604020202020204" pitchFamily="34" charset="0"/>
              <a:cs typeface="Arial" panose="020B0604020202020204" pitchFamily="34" charset="0"/>
            </a:rPr>
            <a:t>Communication</a:t>
          </a:r>
          <a:endParaRPr lang="en-US" dirty="0">
            <a:latin typeface="Arial" panose="020B0604020202020204" pitchFamily="34" charset="0"/>
            <a:cs typeface="Arial" panose="020B0604020202020204" pitchFamily="34" charset="0"/>
          </a:endParaRP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36A67BCC-599C-4C76-8629-84B2952162CA}" type="pres">
      <dgm:prSet presAssocID="{3400A87B-7CD0-4A7B-9202-57B8B9008550}" presName="composite" presStyleCnt="0">
        <dgm:presLayoutVars>
          <dgm:chMax val="1"/>
          <dgm:dir/>
          <dgm:resizeHandles val="exact"/>
        </dgm:presLayoutVars>
      </dgm:prSet>
      <dgm:spPr/>
      <dgm:t>
        <a:bodyPr/>
        <a:lstStyle/>
        <a:p>
          <a:endParaRPr lang="en-US"/>
        </a:p>
      </dgm:t>
    </dgm:pt>
    <dgm:pt modelId="{889DB012-34CE-42F0-9C9B-A930198E244D}" type="pres">
      <dgm:prSet presAssocID="{F3ABAF24-65A1-4B0E-9856-C6E16FA9824A}" presName="roof" presStyleLbl="dkBgShp" presStyleIdx="0" presStyleCnt="2" custLinFactNeighborY="2762"/>
      <dgm:spPr/>
      <dgm:t>
        <a:bodyPr/>
        <a:lstStyle/>
        <a:p>
          <a:endParaRPr lang="en-US"/>
        </a:p>
      </dgm:t>
    </dgm:pt>
    <dgm:pt modelId="{BCF67C31-183A-48E0-B467-7E78BEFF4FDF}" type="pres">
      <dgm:prSet presAssocID="{F3ABAF24-65A1-4B0E-9856-C6E16FA9824A}" presName="pillars" presStyleCnt="0"/>
      <dgm:spPr/>
    </dgm:pt>
    <dgm:pt modelId="{FCEECF9B-D0AE-436B-AB93-4AAC016D9A24}" type="pres">
      <dgm:prSet presAssocID="{F3ABAF24-65A1-4B0E-9856-C6E16FA9824A}" presName="pillar1" presStyleLbl="node1" presStyleIdx="0" presStyleCnt="3">
        <dgm:presLayoutVars>
          <dgm:bulletEnabled val="1"/>
        </dgm:presLayoutVars>
      </dgm:prSet>
      <dgm:spPr/>
      <dgm:t>
        <a:bodyPr/>
        <a:lstStyle/>
        <a:p>
          <a:endParaRPr lang="en-US"/>
        </a:p>
      </dgm:t>
    </dgm:pt>
    <dgm:pt modelId="{A648EED2-9F4E-488B-8D69-44A581516947}" type="pres">
      <dgm:prSet presAssocID="{96780575-888D-428E-8B4D-F5C9E9819F0E}" presName="pillarX" presStyleLbl="node1" presStyleIdx="1" presStyleCnt="3">
        <dgm:presLayoutVars>
          <dgm:bulletEnabled val="1"/>
        </dgm:presLayoutVars>
      </dgm:prSet>
      <dgm:spPr/>
      <dgm:t>
        <a:bodyPr/>
        <a:lstStyle/>
        <a:p>
          <a:endParaRPr lang="en-US"/>
        </a:p>
      </dgm:t>
    </dgm:pt>
    <dgm:pt modelId="{39EFBFA5-514F-49AF-AD1A-1E5191012DB3}" type="pres">
      <dgm:prSet presAssocID="{0BDAFBE7-E9F6-477B-9A89-1B2E0B4A45CF}" presName="pillarX" presStyleLbl="node1" presStyleIdx="2" presStyleCnt="3">
        <dgm:presLayoutVars>
          <dgm:bulletEnabled val="1"/>
        </dgm:presLayoutVars>
      </dgm:prSet>
      <dgm:spPr/>
      <dgm:t>
        <a:bodyPr/>
        <a:lstStyle/>
        <a:p>
          <a:endParaRPr lang="en-US"/>
        </a:p>
      </dgm:t>
    </dgm:pt>
    <dgm:pt modelId="{C2467C43-691E-44AC-9842-965F49625127}" type="pres">
      <dgm:prSet presAssocID="{F3ABAF24-65A1-4B0E-9856-C6E16FA9824A}" presName="base" presStyleLbl="dkBgShp" presStyleIdx="1" presStyleCnt="2"/>
      <dgm:spPr/>
    </dgm:pt>
  </dgm:ptLst>
  <dgm:cxnLst>
    <dgm:cxn modelId="{8D4524C4-37FF-47BC-9206-842AA3D8DD26}" type="presOf" srcId="{0BDAFBE7-E9F6-477B-9A89-1B2E0B4A45CF}" destId="{39EFBFA5-514F-49AF-AD1A-1E5191012DB3}" srcOrd="0" destOrd="0" presId="urn:microsoft.com/office/officeart/2005/8/layout/hList3"/>
    <dgm:cxn modelId="{63E3A380-806C-44C6-BC81-881DA8B4DD63}" type="presOf" srcId="{96780575-888D-428E-8B4D-F5C9E9819F0E}" destId="{A648EED2-9F4E-488B-8D69-44A581516947}" srcOrd="0" destOrd="0" presId="urn:microsoft.com/office/officeart/2005/8/layout/hList3"/>
    <dgm:cxn modelId="{3A1A55DC-0BDB-4ED3-9044-1D8FADA3F1CB}" srcId="{3400A87B-7CD0-4A7B-9202-57B8B9008550}" destId="{F3ABAF24-65A1-4B0E-9856-C6E16FA9824A}" srcOrd="0" destOrd="0" parTransId="{15540B80-90C5-464F-AFBB-CF51117507CE}" sibTransId="{71ABBCEE-81D4-4E3C-B82D-29546CC57948}"/>
    <dgm:cxn modelId="{6412398D-D742-404C-9C99-7CE0B8E2302F}" srcId="{F3ABAF24-65A1-4B0E-9856-C6E16FA9824A}" destId="{1074C04C-8E37-4064-BFB9-A74951CDFEDE}" srcOrd="0" destOrd="0" parTransId="{28B9B12F-C9EF-4B04-BE72-64BFB48D1878}" sibTransId="{0D512A9B-CA69-4826-9044-751D7462EB9D}"/>
    <dgm:cxn modelId="{CF1E492F-1650-44C7-B4F1-6024C9958DC5}" type="presOf" srcId="{F3ABAF24-65A1-4B0E-9856-C6E16FA9824A}" destId="{889DB012-34CE-42F0-9C9B-A930198E244D}" srcOrd="0" destOrd="0" presId="urn:microsoft.com/office/officeart/2005/8/layout/hList3"/>
    <dgm:cxn modelId="{964A088D-0A33-40C0-9A0D-8B54C8081D63}" srcId="{F3ABAF24-65A1-4B0E-9856-C6E16FA9824A}" destId="{96780575-888D-428E-8B4D-F5C9E9819F0E}" srcOrd="1" destOrd="0" parTransId="{9D2DFFA8-EA9C-477F-8377-E1D10057537C}" sibTransId="{8513EE78-2148-493D-8F14-9EA7F13979FF}"/>
    <dgm:cxn modelId="{483D5D2D-F628-4F49-918A-9BB15C084797}" type="presOf" srcId="{1074C04C-8E37-4064-BFB9-A74951CDFEDE}" destId="{FCEECF9B-D0AE-436B-AB93-4AAC016D9A24}" srcOrd="0" destOrd="0" presId="urn:microsoft.com/office/officeart/2005/8/layout/hList3"/>
    <dgm:cxn modelId="{EFB94546-6E73-4371-BDB4-DB19EF980894}" type="presOf" srcId="{3400A87B-7CD0-4A7B-9202-57B8B9008550}" destId="{36A67BCC-599C-4C76-8629-84B2952162CA}" srcOrd="0" destOrd="0" presId="urn:microsoft.com/office/officeart/2005/8/layout/hList3"/>
    <dgm:cxn modelId="{A5386B09-D1F1-484B-BD09-C121B05CA72E}" srcId="{F3ABAF24-65A1-4B0E-9856-C6E16FA9824A}" destId="{0BDAFBE7-E9F6-477B-9A89-1B2E0B4A45CF}" srcOrd="2" destOrd="0" parTransId="{BFB66DA3-BED8-4CC5-A1F3-4451DBCF652A}" sibTransId="{98EE9352-3528-4E34-B6FE-F0D11D83F6DC}"/>
    <dgm:cxn modelId="{5A6FCAD0-FC8F-4EB2-803B-8CA5C292905F}" type="presParOf" srcId="{36A67BCC-599C-4C76-8629-84B2952162CA}" destId="{889DB012-34CE-42F0-9C9B-A930198E244D}" srcOrd="0" destOrd="0" presId="urn:microsoft.com/office/officeart/2005/8/layout/hList3"/>
    <dgm:cxn modelId="{3EC6E28B-AF0D-4E1C-9858-6E68F63E0E76}" type="presParOf" srcId="{36A67BCC-599C-4C76-8629-84B2952162CA}" destId="{BCF67C31-183A-48E0-B467-7E78BEFF4FDF}" srcOrd="1" destOrd="0" presId="urn:microsoft.com/office/officeart/2005/8/layout/hList3"/>
    <dgm:cxn modelId="{A5DA92F5-2136-4AAD-8865-F3FE1E60A2DD}" type="presParOf" srcId="{BCF67C31-183A-48E0-B467-7E78BEFF4FDF}" destId="{FCEECF9B-D0AE-436B-AB93-4AAC016D9A24}" srcOrd="0" destOrd="0" presId="urn:microsoft.com/office/officeart/2005/8/layout/hList3"/>
    <dgm:cxn modelId="{F5A8248E-41B8-4CAC-A146-00F888EAA894}" type="presParOf" srcId="{BCF67C31-183A-48E0-B467-7E78BEFF4FDF}" destId="{A648EED2-9F4E-488B-8D69-44A581516947}" srcOrd="1" destOrd="0" presId="urn:microsoft.com/office/officeart/2005/8/layout/hList3"/>
    <dgm:cxn modelId="{DB4400FF-215B-4B2F-AA13-899B1DD09CEE}" type="presParOf" srcId="{BCF67C31-183A-48E0-B467-7E78BEFF4FDF}" destId="{39EFBFA5-514F-49AF-AD1A-1E5191012DB3}" srcOrd="2" destOrd="0" presId="urn:microsoft.com/office/officeart/2005/8/layout/hList3"/>
    <dgm:cxn modelId="{67CBB269-2F07-439F-8209-44B265E3B182}"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BB4C6D-3AD1-4B6E-A98F-E66004CB269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F0DBDCD-BB8B-4524-976B-D41D32F12569}">
      <dgm:prSet phldrT="[Text]"/>
      <dgm:spPr>
        <a:solidFill>
          <a:schemeClr val="accent5">
            <a:lumMod val="50000"/>
          </a:schemeClr>
        </a:solidFill>
      </dgm:spPr>
      <dgm:t>
        <a:bodyPr/>
        <a:lstStyle/>
        <a:p>
          <a:r>
            <a:rPr lang="en-US" dirty="0" smtClean="0">
              <a:latin typeface="Arial" panose="020B0604020202020204" pitchFamily="34" charset="0"/>
              <a:cs typeface="Arial" panose="020B0604020202020204" pitchFamily="34" charset="0"/>
            </a:rPr>
            <a:t>list three current data governance mechanisms at our [INSTITUTION], the systems or applications they cover</a:t>
          </a:r>
          <a:endParaRPr lang="en-US" dirty="0">
            <a:latin typeface="Arial" panose="020B0604020202020204" pitchFamily="34" charset="0"/>
            <a:cs typeface="Arial" panose="020B0604020202020204" pitchFamily="34" charset="0"/>
          </a:endParaRPr>
        </a:p>
      </dgm:t>
    </dgm:pt>
    <dgm:pt modelId="{7227A53E-FF78-42BB-A16F-3083BB951487}" type="parTrans" cxnId="{4E28AD77-D461-484B-8218-873664CC73A0}">
      <dgm:prSet/>
      <dgm:spPr/>
      <dgm:t>
        <a:bodyPr/>
        <a:lstStyle/>
        <a:p>
          <a:endParaRPr lang="en-US">
            <a:latin typeface="Arial" panose="020B0604020202020204" pitchFamily="34" charset="0"/>
            <a:cs typeface="Arial" panose="020B0604020202020204" pitchFamily="34" charset="0"/>
          </a:endParaRPr>
        </a:p>
      </dgm:t>
    </dgm:pt>
    <dgm:pt modelId="{1396D4A4-9CAE-4224-AA1C-27BCC7160B37}" type="sibTrans" cxnId="{4E28AD77-D461-484B-8218-873664CC73A0}">
      <dgm:prSet/>
      <dgm:spPr/>
      <dgm:t>
        <a:bodyPr/>
        <a:lstStyle/>
        <a:p>
          <a:endParaRPr lang="en-US">
            <a:latin typeface="Arial" panose="020B0604020202020204" pitchFamily="34" charset="0"/>
            <a:cs typeface="Arial" panose="020B0604020202020204" pitchFamily="34" charset="0"/>
          </a:endParaRPr>
        </a:p>
      </dgm:t>
    </dgm:pt>
    <dgm:pt modelId="{B4FD144A-B068-4C4A-8BCF-3E7607750135}">
      <dgm:prSet phldrT="[Text]"/>
      <dgm:spPr>
        <a:solidFill>
          <a:schemeClr val="accent4"/>
        </a:solidFill>
      </dgm:spPr>
      <dgm:t>
        <a:bodyPr/>
        <a:lstStyle/>
        <a:p>
          <a:r>
            <a:rPr lang="en-US" dirty="0" smtClean="0">
              <a:solidFill>
                <a:schemeClr val="tx1"/>
              </a:solidFill>
              <a:latin typeface="Arial" panose="020B0604020202020204" pitchFamily="34" charset="0"/>
              <a:cs typeface="Arial" panose="020B0604020202020204" pitchFamily="34" charset="0"/>
            </a:rPr>
            <a:t>list three aspects of data governance that are absent at [INSTITUTION] or need to be strengthened</a:t>
          </a:r>
          <a:endParaRPr lang="en-US" dirty="0">
            <a:solidFill>
              <a:schemeClr val="tx1"/>
            </a:solidFill>
            <a:latin typeface="Arial" panose="020B0604020202020204" pitchFamily="34" charset="0"/>
            <a:cs typeface="Arial" panose="020B0604020202020204" pitchFamily="34" charset="0"/>
          </a:endParaRPr>
        </a:p>
      </dgm:t>
    </dgm:pt>
    <dgm:pt modelId="{8105FBCE-F0EF-4A50-B926-2110FFFDE683}" type="parTrans" cxnId="{63ECB7ED-9763-4BA6-AF57-2A27A49B4C29}">
      <dgm:prSet/>
      <dgm:spPr/>
      <dgm:t>
        <a:bodyPr/>
        <a:lstStyle/>
        <a:p>
          <a:endParaRPr lang="en-US">
            <a:latin typeface="Arial" panose="020B0604020202020204" pitchFamily="34" charset="0"/>
            <a:cs typeface="Arial" panose="020B0604020202020204" pitchFamily="34" charset="0"/>
          </a:endParaRPr>
        </a:p>
      </dgm:t>
    </dgm:pt>
    <dgm:pt modelId="{8E8D3DCB-140C-4D53-80A6-E8884779F0EB}" type="sibTrans" cxnId="{63ECB7ED-9763-4BA6-AF57-2A27A49B4C29}">
      <dgm:prSet/>
      <dgm:spPr/>
      <dgm:t>
        <a:bodyPr/>
        <a:lstStyle/>
        <a:p>
          <a:endParaRPr lang="en-US">
            <a:latin typeface="Arial" panose="020B0604020202020204" pitchFamily="34" charset="0"/>
            <a:cs typeface="Arial" panose="020B0604020202020204" pitchFamily="34" charset="0"/>
          </a:endParaRPr>
        </a:p>
      </dgm:t>
    </dgm:pt>
    <dgm:pt modelId="{60F2ABF2-AAE1-45F3-8C15-33698B7E8469}">
      <dgm:prSet phldrT="[Text]"/>
      <dgm:spPr>
        <a:solidFill>
          <a:srgbClr val="7030A0"/>
        </a:solidFill>
      </dgm:spPr>
      <dgm:t>
        <a:bodyPr/>
        <a:lstStyle/>
        <a:p>
          <a:r>
            <a:rPr lang="en-US" dirty="0" smtClean="0">
              <a:latin typeface="Arial" panose="020B0604020202020204" pitchFamily="34" charset="0"/>
              <a:cs typeface="Arial" panose="020B0604020202020204" pitchFamily="34" charset="0"/>
            </a:rPr>
            <a:t>list three things that data governance at [INSTITUTION] should accomplish</a:t>
          </a:r>
          <a:endParaRPr lang="en-US" dirty="0">
            <a:latin typeface="Arial" panose="020B0604020202020204" pitchFamily="34" charset="0"/>
            <a:cs typeface="Arial" panose="020B0604020202020204" pitchFamily="34" charset="0"/>
          </a:endParaRPr>
        </a:p>
      </dgm:t>
    </dgm:pt>
    <dgm:pt modelId="{43DC6BEF-20B4-43EB-B032-5996BAB56963}" type="parTrans" cxnId="{29998EFB-D6B6-4253-B069-43680FA40935}">
      <dgm:prSet/>
      <dgm:spPr/>
      <dgm:t>
        <a:bodyPr/>
        <a:lstStyle/>
        <a:p>
          <a:endParaRPr lang="en-US">
            <a:latin typeface="Arial" panose="020B0604020202020204" pitchFamily="34" charset="0"/>
            <a:cs typeface="Arial" panose="020B0604020202020204" pitchFamily="34" charset="0"/>
          </a:endParaRPr>
        </a:p>
      </dgm:t>
    </dgm:pt>
    <dgm:pt modelId="{554EAC53-2DE5-438B-B52C-F62048F44A0E}" type="sibTrans" cxnId="{29998EFB-D6B6-4253-B069-43680FA40935}">
      <dgm:prSet/>
      <dgm:spPr/>
      <dgm:t>
        <a:bodyPr/>
        <a:lstStyle/>
        <a:p>
          <a:endParaRPr lang="en-US">
            <a:latin typeface="Arial" panose="020B0604020202020204" pitchFamily="34" charset="0"/>
            <a:cs typeface="Arial" panose="020B0604020202020204" pitchFamily="34" charset="0"/>
          </a:endParaRPr>
        </a:p>
      </dgm:t>
    </dgm:pt>
    <dgm:pt modelId="{293C3AFB-AFAC-4794-8F0C-D8E0711C9AC7}">
      <dgm:prSet phldrT="[Text]" phldr="1"/>
      <dgm:spPr/>
      <dgm:t>
        <a:bodyPr/>
        <a:lstStyle/>
        <a:p>
          <a:endParaRPr lang="en-US" dirty="0">
            <a:latin typeface="Arial" panose="020B0604020202020204" pitchFamily="34" charset="0"/>
            <a:cs typeface="Arial" panose="020B0604020202020204" pitchFamily="34" charset="0"/>
          </a:endParaRPr>
        </a:p>
      </dgm:t>
    </dgm:pt>
    <dgm:pt modelId="{584964C0-2A51-4FD9-AF31-289F964D1842}" type="parTrans" cxnId="{E5C8D6A3-E681-4081-9207-E02700226BEA}">
      <dgm:prSet/>
      <dgm:spPr/>
      <dgm:t>
        <a:bodyPr/>
        <a:lstStyle/>
        <a:p>
          <a:endParaRPr lang="en-US">
            <a:latin typeface="Arial" panose="020B0604020202020204" pitchFamily="34" charset="0"/>
            <a:cs typeface="Arial" panose="020B0604020202020204" pitchFamily="34" charset="0"/>
          </a:endParaRPr>
        </a:p>
      </dgm:t>
    </dgm:pt>
    <dgm:pt modelId="{01099121-FA07-4FBF-A711-1DB6D5E30F21}" type="sibTrans" cxnId="{E5C8D6A3-E681-4081-9207-E02700226BEA}">
      <dgm:prSet/>
      <dgm:spPr/>
      <dgm:t>
        <a:bodyPr/>
        <a:lstStyle/>
        <a:p>
          <a:endParaRPr lang="en-US">
            <a:latin typeface="Arial" panose="020B0604020202020204" pitchFamily="34" charset="0"/>
            <a:cs typeface="Arial" panose="020B0604020202020204" pitchFamily="34" charset="0"/>
          </a:endParaRPr>
        </a:p>
      </dgm:t>
    </dgm:pt>
    <dgm:pt modelId="{C680CEB2-A938-4B38-ACCB-C21E76E33B42}">
      <dgm:prSet phldrT="[Text]"/>
      <dgm:spPr/>
      <dgm:t>
        <a:bodyPr/>
        <a:lstStyle/>
        <a:p>
          <a:r>
            <a:rPr lang="en-US" b="1" dirty="0" smtClean="0">
              <a:latin typeface="Arial" panose="020B0604020202020204" pitchFamily="34" charset="0"/>
              <a:cs typeface="Arial" panose="020B0604020202020204" pitchFamily="34" charset="0"/>
            </a:rPr>
            <a:t>FOCUS GROUP</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ACTIVITY</a:t>
          </a:r>
          <a:endParaRPr lang="en-US" b="1" dirty="0">
            <a:latin typeface="Arial" panose="020B0604020202020204" pitchFamily="34" charset="0"/>
            <a:cs typeface="Arial" panose="020B0604020202020204" pitchFamily="34" charset="0"/>
          </a:endParaRPr>
        </a:p>
      </dgm:t>
    </dgm:pt>
    <dgm:pt modelId="{C30F0DCF-EFCC-4F54-BA33-118A73DA0989}" type="sibTrans" cxnId="{B029D6B4-FAB9-4B15-8F58-C9999AD3AEA2}">
      <dgm:prSet/>
      <dgm:spPr/>
      <dgm:t>
        <a:bodyPr/>
        <a:lstStyle/>
        <a:p>
          <a:endParaRPr lang="en-US">
            <a:latin typeface="Arial" panose="020B0604020202020204" pitchFamily="34" charset="0"/>
            <a:cs typeface="Arial" panose="020B0604020202020204" pitchFamily="34" charset="0"/>
          </a:endParaRPr>
        </a:p>
      </dgm:t>
    </dgm:pt>
    <dgm:pt modelId="{647FA772-ED71-48B6-9BE8-EEB1A1EDF2D5}" type="parTrans" cxnId="{B029D6B4-FAB9-4B15-8F58-C9999AD3AEA2}">
      <dgm:prSet/>
      <dgm:spPr/>
      <dgm:t>
        <a:bodyPr/>
        <a:lstStyle/>
        <a:p>
          <a:endParaRPr lang="en-US">
            <a:latin typeface="Arial" panose="020B0604020202020204" pitchFamily="34" charset="0"/>
            <a:cs typeface="Arial" panose="020B0604020202020204" pitchFamily="34" charset="0"/>
          </a:endParaRPr>
        </a:p>
      </dgm:t>
    </dgm:pt>
    <dgm:pt modelId="{095E2C11-A5C6-4C7B-9C66-7D62276F8889}">
      <dgm:prSet/>
      <dgm:spPr>
        <a:solidFill>
          <a:srgbClr val="FF9B9B"/>
        </a:solidFill>
      </dgm:spPr>
      <dgm:t>
        <a:bodyPr/>
        <a:lstStyle/>
        <a:p>
          <a:r>
            <a:rPr lang="en-US" dirty="0" smtClean="0">
              <a:latin typeface="Arial" panose="020B0604020202020204" pitchFamily="34" charset="0"/>
              <a:cs typeface="Arial" panose="020B0604020202020204" pitchFamily="34" charset="0"/>
            </a:rPr>
            <a:t>list three roles or structures that should be included in [INSTITUTION’S] data governance system.</a:t>
          </a:r>
          <a:endParaRPr lang="en-US" dirty="0">
            <a:latin typeface="Arial" panose="020B0604020202020204" pitchFamily="34" charset="0"/>
            <a:cs typeface="Arial" panose="020B0604020202020204" pitchFamily="34" charset="0"/>
          </a:endParaRPr>
        </a:p>
      </dgm:t>
    </dgm:pt>
    <dgm:pt modelId="{EC91EA14-F970-4A4F-8993-5ECBD93A99F4}" type="parTrans" cxnId="{5D6DDF21-A7ED-4AF2-9980-144BCEE20290}">
      <dgm:prSet/>
      <dgm:spPr/>
      <dgm:t>
        <a:bodyPr/>
        <a:lstStyle/>
        <a:p>
          <a:endParaRPr lang="en-US">
            <a:latin typeface="Arial" panose="020B0604020202020204" pitchFamily="34" charset="0"/>
            <a:cs typeface="Arial" panose="020B0604020202020204" pitchFamily="34" charset="0"/>
          </a:endParaRPr>
        </a:p>
      </dgm:t>
    </dgm:pt>
    <dgm:pt modelId="{B1EED3EA-2516-455C-B5C3-EC4E05BEBFA9}" type="sibTrans" cxnId="{5D6DDF21-A7ED-4AF2-9980-144BCEE20290}">
      <dgm:prSet/>
      <dgm:spPr/>
      <dgm:t>
        <a:bodyPr/>
        <a:lstStyle/>
        <a:p>
          <a:endParaRPr lang="en-US">
            <a:latin typeface="Arial" panose="020B0604020202020204" pitchFamily="34" charset="0"/>
            <a:cs typeface="Arial" panose="020B0604020202020204" pitchFamily="34" charset="0"/>
          </a:endParaRPr>
        </a:p>
      </dgm:t>
    </dgm:pt>
    <dgm:pt modelId="{AA8EC2DE-A5F5-4C90-8F9E-2FF8C2D8D5CB}" type="pres">
      <dgm:prSet presAssocID="{0EBB4C6D-3AD1-4B6E-A98F-E66004CB269B}" presName="diagram" presStyleCnt="0">
        <dgm:presLayoutVars>
          <dgm:chMax val="1"/>
          <dgm:dir/>
          <dgm:animLvl val="ctr"/>
          <dgm:resizeHandles val="exact"/>
        </dgm:presLayoutVars>
      </dgm:prSet>
      <dgm:spPr/>
      <dgm:t>
        <a:bodyPr/>
        <a:lstStyle/>
        <a:p>
          <a:endParaRPr lang="en-US"/>
        </a:p>
      </dgm:t>
    </dgm:pt>
    <dgm:pt modelId="{FAF7D958-D2AE-4F49-9630-7649955AE74B}" type="pres">
      <dgm:prSet presAssocID="{0EBB4C6D-3AD1-4B6E-A98F-E66004CB269B}" presName="matrix" presStyleCnt="0"/>
      <dgm:spPr/>
    </dgm:pt>
    <dgm:pt modelId="{FC086D25-691C-41B9-9E50-1BED1DF7C6B5}" type="pres">
      <dgm:prSet presAssocID="{0EBB4C6D-3AD1-4B6E-A98F-E66004CB269B}" presName="tile1" presStyleLbl="node1" presStyleIdx="0" presStyleCnt="4"/>
      <dgm:spPr/>
      <dgm:t>
        <a:bodyPr/>
        <a:lstStyle/>
        <a:p>
          <a:endParaRPr lang="en-US"/>
        </a:p>
      </dgm:t>
    </dgm:pt>
    <dgm:pt modelId="{BCA5F10A-52C3-4859-9E8A-9926E6324D1E}" type="pres">
      <dgm:prSet presAssocID="{0EBB4C6D-3AD1-4B6E-A98F-E66004CB269B}" presName="tile1text" presStyleLbl="node1" presStyleIdx="0" presStyleCnt="4">
        <dgm:presLayoutVars>
          <dgm:chMax val="0"/>
          <dgm:chPref val="0"/>
          <dgm:bulletEnabled val="1"/>
        </dgm:presLayoutVars>
      </dgm:prSet>
      <dgm:spPr/>
      <dgm:t>
        <a:bodyPr/>
        <a:lstStyle/>
        <a:p>
          <a:endParaRPr lang="en-US"/>
        </a:p>
      </dgm:t>
    </dgm:pt>
    <dgm:pt modelId="{BDA3CDA4-C09B-4047-88B2-61813F01235F}" type="pres">
      <dgm:prSet presAssocID="{0EBB4C6D-3AD1-4B6E-A98F-E66004CB269B}" presName="tile2" presStyleLbl="node1" presStyleIdx="1" presStyleCnt="4"/>
      <dgm:spPr/>
      <dgm:t>
        <a:bodyPr/>
        <a:lstStyle/>
        <a:p>
          <a:endParaRPr lang="en-US"/>
        </a:p>
      </dgm:t>
    </dgm:pt>
    <dgm:pt modelId="{6AF4E92D-57C3-493F-947C-CF32C43D8900}" type="pres">
      <dgm:prSet presAssocID="{0EBB4C6D-3AD1-4B6E-A98F-E66004CB269B}" presName="tile2text" presStyleLbl="node1" presStyleIdx="1" presStyleCnt="4">
        <dgm:presLayoutVars>
          <dgm:chMax val="0"/>
          <dgm:chPref val="0"/>
          <dgm:bulletEnabled val="1"/>
        </dgm:presLayoutVars>
      </dgm:prSet>
      <dgm:spPr/>
      <dgm:t>
        <a:bodyPr/>
        <a:lstStyle/>
        <a:p>
          <a:endParaRPr lang="en-US"/>
        </a:p>
      </dgm:t>
    </dgm:pt>
    <dgm:pt modelId="{FB4A6D07-D615-4A63-99E8-FD1F9557D248}" type="pres">
      <dgm:prSet presAssocID="{0EBB4C6D-3AD1-4B6E-A98F-E66004CB269B}" presName="tile3" presStyleLbl="node1" presStyleIdx="2" presStyleCnt="4"/>
      <dgm:spPr/>
      <dgm:t>
        <a:bodyPr/>
        <a:lstStyle/>
        <a:p>
          <a:endParaRPr lang="en-US"/>
        </a:p>
      </dgm:t>
    </dgm:pt>
    <dgm:pt modelId="{61B6AEC5-A9D2-4E60-BF17-CD015C18F3E5}" type="pres">
      <dgm:prSet presAssocID="{0EBB4C6D-3AD1-4B6E-A98F-E66004CB269B}" presName="tile3text" presStyleLbl="node1" presStyleIdx="2" presStyleCnt="4">
        <dgm:presLayoutVars>
          <dgm:chMax val="0"/>
          <dgm:chPref val="0"/>
          <dgm:bulletEnabled val="1"/>
        </dgm:presLayoutVars>
      </dgm:prSet>
      <dgm:spPr/>
      <dgm:t>
        <a:bodyPr/>
        <a:lstStyle/>
        <a:p>
          <a:endParaRPr lang="en-US"/>
        </a:p>
      </dgm:t>
    </dgm:pt>
    <dgm:pt modelId="{D1B040C4-5795-44D1-BA51-B6566E43FF04}" type="pres">
      <dgm:prSet presAssocID="{0EBB4C6D-3AD1-4B6E-A98F-E66004CB269B}" presName="tile4" presStyleLbl="node1" presStyleIdx="3" presStyleCnt="4"/>
      <dgm:spPr/>
      <dgm:t>
        <a:bodyPr/>
        <a:lstStyle/>
        <a:p>
          <a:endParaRPr lang="en-US"/>
        </a:p>
      </dgm:t>
    </dgm:pt>
    <dgm:pt modelId="{E4037B60-2335-4302-9BEF-9EAA4305AE14}" type="pres">
      <dgm:prSet presAssocID="{0EBB4C6D-3AD1-4B6E-A98F-E66004CB269B}" presName="tile4text" presStyleLbl="node1" presStyleIdx="3" presStyleCnt="4">
        <dgm:presLayoutVars>
          <dgm:chMax val="0"/>
          <dgm:chPref val="0"/>
          <dgm:bulletEnabled val="1"/>
        </dgm:presLayoutVars>
      </dgm:prSet>
      <dgm:spPr/>
      <dgm:t>
        <a:bodyPr/>
        <a:lstStyle/>
        <a:p>
          <a:endParaRPr lang="en-US"/>
        </a:p>
      </dgm:t>
    </dgm:pt>
    <dgm:pt modelId="{CE05460A-CE34-4308-84C7-779D54235CE5}" type="pres">
      <dgm:prSet presAssocID="{0EBB4C6D-3AD1-4B6E-A98F-E66004CB269B}" presName="centerTile" presStyleLbl="fgShp" presStyleIdx="0" presStyleCnt="1">
        <dgm:presLayoutVars>
          <dgm:chMax val="0"/>
          <dgm:chPref val="0"/>
        </dgm:presLayoutVars>
      </dgm:prSet>
      <dgm:spPr/>
      <dgm:t>
        <a:bodyPr/>
        <a:lstStyle/>
        <a:p>
          <a:endParaRPr lang="en-US"/>
        </a:p>
      </dgm:t>
    </dgm:pt>
  </dgm:ptLst>
  <dgm:cxnLst>
    <dgm:cxn modelId="{52DC80D5-D9F7-4268-B696-44FB1D8E3F7B}" type="presOf" srcId="{0EBB4C6D-3AD1-4B6E-A98F-E66004CB269B}" destId="{AA8EC2DE-A5F5-4C90-8F9E-2FF8C2D8D5CB}" srcOrd="0" destOrd="0" presId="urn:microsoft.com/office/officeart/2005/8/layout/matrix1"/>
    <dgm:cxn modelId="{5D6DDF21-A7ED-4AF2-9980-144BCEE20290}" srcId="{C680CEB2-A938-4B38-ACCB-C21E76E33B42}" destId="{095E2C11-A5C6-4C7B-9C66-7D62276F8889}" srcOrd="3" destOrd="0" parTransId="{EC91EA14-F970-4A4F-8993-5ECBD93A99F4}" sibTransId="{B1EED3EA-2516-455C-B5C3-EC4E05BEBFA9}"/>
    <dgm:cxn modelId="{DE9AA82E-4003-44CE-BA6A-D7BE59CB9E1D}" type="presOf" srcId="{C680CEB2-A938-4B38-ACCB-C21E76E33B42}" destId="{CE05460A-CE34-4308-84C7-779D54235CE5}" srcOrd="0" destOrd="0" presId="urn:microsoft.com/office/officeart/2005/8/layout/matrix1"/>
    <dgm:cxn modelId="{B029D6B4-FAB9-4B15-8F58-C9999AD3AEA2}" srcId="{0EBB4C6D-3AD1-4B6E-A98F-E66004CB269B}" destId="{C680CEB2-A938-4B38-ACCB-C21E76E33B42}" srcOrd="0" destOrd="0" parTransId="{647FA772-ED71-48B6-9BE8-EEB1A1EDF2D5}" sibTransId="{C30F0DCF-EFCC-4F54-BA33-118A73DA0989}"/>
    <dgm:cxn modelId="{88704063-8BF3-4D9B-98B1-C928DBC25AE0}" type="presOf" srcId="{4F0DBDCD-BB8B-4524-976B-D41D32F12569}" destId="{BCA5F10A-52C3-4859-9E8A-9926E6324D1E}" srcOrd="1" destOrd="0" presId="urn:microsoft.com/office/officeart/2005/8/layout/matrix1"/>
    <dgm:cxn modelId="{63ECB7ED-9763-4BA6-AF57-2A27A49B4C29}" srcId="{C680CEB2-A938-4B38-ACCB-C21E76E33B42}" destId="{B4FD144A-B068-4C4A-8BCF-3E7607750135}" srcOrd="1" destOrd="0" parTransId="{8105FBCE-F0EF-4A50-B926-2110FFFDE683}" sibTransId="{8E8D3DCB-140C-4D53-80A6-E8884779F0EB}"/>
    <dgm:cxn modelId="{4E032C01-FEE1-4260-98B7-11B517D70970}" type="presOf" srcId="{60F2ABF2-AAE1-45F3-8C15-33698B7E8469}" destId="{61B6AEC5-A9D2-4E60-BF17-CD015C18F3E5}" srcOrd="1" destOrd="0" presId="urn:microsoft.com/office/officeart/2005/8/layout/matrix1"/>
    <dgm:cxn modelId="{8DA7897C-5E11-4F15-8E5F-70AC9E7D4BF3}" type="presOf" srcId="{B4FD144A-B068-4C4A-8BCF-3E7607750135}" destId="{BDA3CDA4-C09B-4047-88B2-61813F01235F}" srcOrd="0" destOrd="0" presId="urn:microsoft.com/office/officeart/2005/8/layout/matrix1"/>
    <dgm:cxn modelId="{E5C8D6A3-E681-4081-9207-E02700226BEA}" srcId="{C680CEB2-A938-4B38-ACCB-C21E76E33B42}" destId="{293C3AFB-AFAC-4794-8F0C-D8E0711C9AC7}" srcOrd="4" destOrd="0" parTransId="{584964C0-2A51-4FD9-AF31-289F964D1842}" sibTransId="{01099121-FA07-4FBF-A711-1DB6D5E30F21}"/>
    <dgm:cxn modelId="{03FC6F30-586C-45D0-B025-84C4F83097BA}" type="presOf" srcId="{B4FD144A-B068-4C4A-8BCF-3E7607750135}" destId="{6AF4E92D-57C3-493F-947C-CF32C43D8900}" srcOrd="1" destOrd="0" presId="urn:microsoft.com/office/officeart/2005/8/layout/matrix1"/>
    <dgm:cxn modelId="{29998EFB-D6B6-4253-B069-43680FA40935}" srcId="{C680CEB2-A938-4B38-ACCB-C21E76E33B42}" destId="{60F2ABF2-AAE1-45F3-8C15-33698B7E8469}" srcOrd="2" destOrd="0" parTransId="{43DC6BEF-20B4-43EB-B032-5996BAB56963}" sibTransId="{554EAC53-2DE5-438B-B52C-F62048F44A0E}"/>
    <dgm:cxn modelId="{F84E770D-04E4-488E-9CBF-565A3CACA4D8}" type="presOf" srcId="{095E2C11-A5C6-4C7B-9C66-7D62276F8889}" destId="{E4037B60-2335-4302-9BEF-9EAA4305AE14}" srcOrd="1" destOrd="0" presId="urn:microsoft.com/office/officeart/2005/8/layout/matrix1"/>
    <dgm:cxn modelId="{A93668B3-F1BB-4423-821B-385C9EF8B409}" type="presOf" srcId="{4F0DBDCD-BB8B-4524-976B-D41D32F12569}" destId="{FC086D25-691C-41B9-9E50-1BED1DF7C6B5}" srcOrd="0" destOrd="0" presId="urn:microsoft.com/office/officeart/2005/8/layout/matrix1"/>
    <dgm:cxn modelId="{AECC8C79-850F-4A78-95C3-08C035BB2B5E}" type="presOf" srcId="{60F2ABF2-AAE1-45F3-8C15-33698B7E8469}" destId="{FB4A6D07-D615-4A63-99E8-FD1F9557D248}" srcOrd="0" destOrd="0" presId="urn:microsoft.com/office/officeart/2005/8/layout/matrix1"/>
    <dgm:cxn modelId="{4E28AD77-D461-484B-8218-873664CC73A0}" srcId="{C680CEB2-A938-4B38-ACCB-C21E76E33B42}" destId="{4F0DBDCD-BB8B-4524-976B-D41D32F12569}" srcOrd="0" destOrd="0" parTransId="{7227A53E-FF78-42BB-A16F-3083BB951487}" sibTransId="{1396D4A4-9CAE-4224-AA1C-27BCC7160B37}"/>
    <dgm:cxn modelId="{67F2D1BA-93ED-4A04-9C83-92821714D40B}" type="presOf" srcId="{095E2C11-A5C6-4C7B-9C66-7D62276F8889}" destId="{D1B040C4-5795-44D1-BA51-B6566E43FF04}" srcOrd="0" destOrd="0" presId="urn:microsoft.com/office/officeart/2005/8/layout/matrix1"/>
    <dgm:cxn modelId="{73B31EE1-785C-464C-895D-F4C8345F1F67}" type="presParOf" srcId="{AA8EC2DE-A5F5-4C90-8F9E-2FF8C2D8D5CB}" destId="{FAF7D958-D2AE-4F49-9630-7649955AE74B}" srcOrd="0" destOrd="0" presId="urn:microsoft.com/office/officeart/2005/8/layout/matrix1"/>
    <dgm:cxn modelId="{6F57755E-FF74-4923-A1FD-4E2E6A8B639F}" type="presParOf" srcId="{FAF7D958-D2AE-4F49-9630-7649955AE74B}" destId="{FC086D25-691C-41B9-9E50-1BED1DF7C6B5}" srcOrd="0" destOrd="0" presId="urn:microsoft.com/office/officeart/2005/8/layout/matrix1"/>
    <dgm:cxn modelId="{867E4702-D0C4-492D-BEDF-BCBF3DF6223D}" type="presParOf" srcId="{FAF7D958-D2AE-4F49-9630-7649955AE74B}" destId="{BCA5F10A-52C3-4859-9E8A-9926E6324D1E}" srcOrd="1" destOrd="0" presId="urn:microsoft.com/office/officeart/2005/8/layout/matrix1"/>
    <dgm:cxn modelId="{0A643F8F-1135-48E7-A2BA-4DCF0D1988E4}" type="presParOf" srcId="{FAF7D958-D2AE-4F49-9630-7649955AE74B}" destId="{BDA3CDA4-C09B-4047-88B2-61813F01235F}" srcOrd="2" destOrd="0" presId="urn:microsoft.com/office/officeart/2005/8/layout/matrix1"/>
    <dgm:cxn modelId="{9BC6FF75-5CDF-4C4A-95AC-6F33A9F68E7E}" type="presParOf" srcId="{FAF7D958-D2AE-4F49-9630-7649955AE74B}" destId="{6AF4E92D-57C3-493F-947C-CF32C43D8900}" srcOrd="3" destOrd="0" presId="urn:microsoft.com/office/officeart/2005/8/layout/matrix1"/>
    <dgm:cxn modelId="{B9C19020-23B3-4AB1-BD5F-12F1E04A6603}" type="presParOf" srcId="{FAF7D958-D2AE-4F49-9630-7649955AE74B}" destId="{FB4A6D07-D615-4A63-99E8-FD1F9557D248}" srcOrd="4" destOrd="0" presId="urn:microsoft.com/office/officeart/2005/8/layout/matrix1"/>
    <dgm:cxn modelId="{08E90A57-56A1-4235-97B1-F5BF7C066143}" type="presParOf" srcId="{FAF7D958-D2AE-4F49-9630-7649955AE74B}" destId="{61B6AEC5-A9D2-4E60-BF17-CD015C18F3E5}" srcOrd="5" destOrd="0" presId="urn:microsoft.com/office/officeart/2005/8/layout/matrix1"/>
    <dgm:cxn modelId="{BD945D70-B2CB-4823-9E64-F64B87B0E309}" type="presParOf" srcId="{FAF7D958-D2AE-4F49-9630-7649955AE74B}" destId="{D1B040C4-5795-44D1-BA51-B6566E43FF04}" srcOrd="6" destOrd="0" presId="urn:microsoft.com/office/officeart/2005/8/layout/matrix1"/>
    <dgm:cxn modelId="{7B64C385-2A8C-4462-A32F-EBB6CABBB1AA}" type="presParOf" srcId="{FAF7D958-D2AE-4F49-9630-7649955AE74B}" destId="{E4037B60-2335-4302-9BEF-9EAA4305AE14}" srcOrd="7" destOrd="0" presId="urn:microsoft.com/office/officeart/2005/8/layout/matrix1"/>
    <dgm:cxn modelId="{03DD882A-F0FC-4DD7-9FB5-DD06DB404639}" type="presParOf" srcId="{AA8EC2DE-A5F5-4C90-8F9E-2FF8C2D8D5CB}" destId="{CE05460A-CE34-4308-84C7-779D54235CE5}"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8DD67-3CDA-4540-958C-A997B4864F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3BD8B8-4302-4CF3-8C6E-A7B8485D53A0}">
      <dgm:prSet phldrT="[Text]"/>
      <dgm:spPr>
        <a:solidFill>
          <a:srgbClr val="990000"/>
        </a:solidFill>
      </dgm:spPr>
      <dgm:t>
        <a:bodyPr/>
        <a:lstStyle/>
        <a:p>
          <a:r>
            <a:rPr lang="en-US" dirty="0" smtClean="0">
              <a:latin typeface="Arial" panose="020B0604020202020204" pitchFamily="34" charset="0"/>
              <a:cs typeface="Arial" panose="020B0604020202020204" pitchFamily="34" charset="0"/>
            </a:rPr>
            <a:t>Define data governance as an activity that centers on human behavior more than data</a:t>
          </a:r>
          <a:endParaRPr lang="en-US" dirty="0">
            <a:latin typeface="Arial" panose="020B0604020202020204" pitchFamily="34" charset="0"/>
            <a:cs typeface="Arial" panose="020B0604020202020204" pitchFamily="34" charset="0"/>
          </a:endParaRPr>
        </a:p>
      </dgm:t>
    </dgm:pt>
    <dgm:pt modelId="{79AD180A-6E3D-4109-ACEE-2B0D315E8824}" type="parTrans" cxnId="{562DAEE4-616B-405E-92C9-BA31BFD97C5C}">
      <dgm:prSet/>
      <dgm:spPr/>
      <dgm:t>
        <a:bodyPr/>
        <a:lstStyle/>
        <a:p>
          <a:endParaRPr lang="en-US">
            <a:latin typeface="Arial" panose="020B0604020202020204" pitchFamily="34" charset="0"/>
            <a:cs typeface="Arial" panose="020B0604020202020204" pitchFamily="34" charset="0"/>
          </a:endParaRPr>
        </a:p>
      </dgm:t>
    </dgm:pt>
    <dgm:pt modelId="{9D559E90-1636-4254-9795-93812BBC2835}" type="sibTrans" cxnId="{562DAEE4-616B-405E-92C9-BA31BFD97C5C}">
      <dgm:prSet/>
      <dgm:spPr/>
      <dgm:t>
        <a:bodyPr/>
        <a:lstStyle/>
        <a:p>
          <a:endParaRPr lang="en-US">
            <a:latin typeface="Arial" panose="020B0604020202020204" pitchFamily="34" charset="0"/>
            <a:cs typeface="Arial" panose="020B0604020202020204" pitchFamily="34" charset="0"/>
          </a:endParaRPr>
        </a:p>
      </dgm:t>
    </dgm:pt>
    <dgm:pt modelId="{48C239CB-8238-4020-BAA6-B57462768844}">
      <dgm:prSet phldrT="[Text]"/>
      <dgm:spPr>
        <a:solidFill>
          <a:schemeClr val="bg1">
            <a:lumMod val="50000"/>
          </a:schemeClr>
        </a:solidFill>
      </dgm:spPr>
      <dgm:t>
        <a:bodyPr/>
        <a:lstStyle/>
        <a:p>
          <a:r>
            <a:rPr lang="en-US" dirty="0" smtClean="0">
              <a:latin typeface="Arial" panose="020B0604020202020204" pitchFamily="34" charset="0"/>
              <a:cs typeface="Arial" panose="020B0604020202020204" pitchFamily="34" charset="0"/>
            </a:rPr>
            <a:t>Describe major components of data governance activities</a:t>
          </a:r>
          <a:endParaRPr lang="en-US" dirty="0">
            <a:latin typeface="Arial" panose="020B0604020202020204" pitchFamily="34" charset="0"/>
            <a:cs typeface="Arial" panose="020B0604020202020204" pitchFamily="34" charset="0"/>
          </a:endParaRPr>
        </a:p>
      </dgm:t>
    </dgm:pt>
    <dgm:pt modelId="{7569D07B-BB9D-4E53-B3BB-5ED1D123D97A}" type="parTrans" cxnId="{DFBEFCD8-06EA-4F8E-AD29-CCC7D473885B}">
      <dgm:prSet/>
      <dgm:spPr/>
      <dgm:t>
        <a:bodyPr/>
        <a:lstStyle/>
        <a:p>
          <a:endParaRPr lang="en-US">
            <a:latin typeface="Arial" panose="020B0604020202020204" pitchFamily="34" charset="0"/>
            <a:cs typeface="Arial" panose="020B0604020202020204" pitchFamily="34" charset="0"/>
          </a:endParaRPr>
        </a:p>
      </dgm:t>
    </dgm:pt>
    <dgm:pt modelId="{B74BC5F9-EF13-41A6-AE8D-B7A2F1EB2CBB}" type="sibTrans" cxnId="{DFBEFCD8-06EA-4F8E-AD29-CCC7D473885B}">
      <dgm:prSet/>
      <dgm:spPr/>
      <dgm:t>
        <a:bodyPr/>
        <a:lstStyle/>
        <a:p>
          <a:endParaRPr lang="en-US">
            <a:latin typeface="Arial" panose="020B0604020202020204" pitchFamily="34" charset="0"/>
            <a:cs typeface="Arial" panose="020B0604020202020204" pitchFamily="34" charset="0"/>
          </a:endParaRPr>
        </a:p>
      </dgm:t>
    </dgm:pt>
    <dgm:pt modelId="{5D7B602F-4673-44CA-B203-55D184DAE8FF}">
      <dgm:prSet phldrT="[Text]"/>
      <dgm:spPr>
        <a:solidFill>
          <a:schemeClr val="tx1"/>
        </a:solidFill>
      </dgm:spPr>
      <dgm:t>
        <a:bodyPr/>
        <a:lstStyle/>
        <a:p>
          <a:r>
            <a:rPr lang="en-US" dirty="0" smtClean="0">
              <a:latin typeface="Arial" panose="020B0604020202020204" pitchFamily="34" charset="0"/>
              <a:cs typeface="Arial" panose="020B0604020202020204" pitchFamily="34" charset="0"/>
            </a:rPr>
            <a:t>Articulate challenges on their campus and how data governance will address these challenges</a:t>
          </a:r>
          <a:endParaRPr lang="en-US" dirty="0">
            <a:latin typeface="Arial" panose="020B0604020202020204" pitchFamily="34" charset="0"/>
            <a:cs typeface="Arial" panose="020B0604020202020204" pitchFamily="34" charset="0"/>
          </a:endParaRPr>
        </a:p>
      </dgm:t>
    </dgm:pt>
    <dgm:pt modelId="{F32D1BC2-0CC0-4D88-887B-FD4D9A310C8F}" type="parTrans" cxnId="{3447777C-1094-4503-93CA-C5026253DFCA}">
      <dgm:prSet/>
      <dgm:spPr/>
      <dgm:t>
        <a:bodyPr/>
        <a:lstStyle/>
        <a:p>
          <a:endParaRPr lang="en-US">
            <a:latin typeface="Arial" panose="020B0604020202020204" pitchFamily="34" charset="0"/>
            <a:cs typeface="Arial" panose="020B0604020202020204" pitchFamily="34" charset="0"/>
          </a:endParaRPr>
        </a:p>
      </dgm:t>
    </dgm:pt>
    <dgm:pt modelId="{0B00662B-B01B-4959-9606-53E8FB657A27}" type="sibTrans" cxnId="{3447777C-1094-4503-93CA-C5026253DFCA}">
      <dgm:prSet/>
      <dgm:spPr/>
      <dgm:t>
        <a:bodyPr/>
        <a:lstStyle/>
        <a:p>
          <a:endParaRPr lang="en-US">
            <a:latin typeface="Arial" panose="020B0604020202020204" pitchFamily="34" charset="0"/>
            <a:cs typeface="Arial" panose="020B0604020202020204" pitchFamily="34" charset="0"/>
          </a:endParaRPr>
        </a:p>
      </dgm:t>
    </dgm:pt>
    <dgm:pt modelId="{62D7233B-DF6B-4579-83AB-FA87D754A272}">
      <dgm:prSet phldrT="[Text]"/>
      <dgm:spPr>
        <a:solidFill>
          <a:schemeClr val="accent1">
            <a:lumMod val="50000"/>
          </a:schemeClr>
        </a:solidFill>
      </dgm:spPr>
      <dgm:t>
        <a:bodyPr/>
        <a:lstStyle/>
        <a:p>
          <a:r>
            <a:rPr lang="en-US" dirty="0" smtClean="0">
              <a:latin typeface="Arial" panose="020B0604020202020204" pitchFamily="34" charset="0"/>
              <a:cs typeface="Arial" panose="020B0604020202020204" pitchFamily="34" charset="0"/>
            </a:rPr>
            <a:t>Assess their campus culture and organization with a data governance maturity model; select and modify a data governance maturity model for their campus</a:t>
          </a:r>
          <a:endParaRPr lang="en-US" dirty="0">
            <a:latin typeface="Arial" panose="020B0604020202020204" pitchFamily="34" charset="0"/>
            <a:cs typeface="Arial" panose="020B0604020202020204" pitchFamily="34" charset="0"/>
          </a:endParaRPr>
        </a:p>
      </dgm:t>
    </dgm:pt>
    <dgm:pt modelId="{04125064-D3CF-4FD6-9DA5-3F49A26A3E0A}" type="parTrans" cxnId="{69E92AC3-4A78-4CCF-A90F-DA2134F14B1F}">
      <dgm:prSet/>
      <dgm:spPr/>
      <dgm:t>
        <a:bodyPr/>
        <a:lstStyle/>
        <a:p>
          <a:endParaRPr lang="en-US">
            <a:latin typeface="Arial" panose="020B0604020202020204" pitchFamily="34" charset="0"/>
            <a:cs typeface="Arial" panose="020B0604020202020204" pitchFamily="34" charset="0"/>
          </a:endParaRPr>
        </a:p>
      </dgm:t>
    </dgm:pt>
    <dgm:pt modelId="{F40C203E-FA51-47F2-B5B2-7FB36779A094}" type="sibTrans" cxnId="{69E92AC3-4A78-4CCF-A90F-DA2134F14B1F}">
      <dgm:prSet/>
      <dgm:spPr/>
      <dgm:t>
        <a:bodyPr/>
        <a:lstStyle/>
        <a:p>
          <a:endParaRPr lang="en-US">
            <a:latin typeface="Arial" panose="020B0604020202020204" pitchFamily="34" charset="0"/>
            <a:cs typeface="Arial" panose="020B0604020202020204" pitchFamily="34" charset="0"/>
          </a:endParaRPr>
        </a:p>
      </dgm:t>
    </dgm:pt>
    <dgm:pt modelId="{EDBCA7F4-9EC1-49CF-B24B-C627003F7EB5}">
      <dgm:prSet phldrT="[Text]"/>
      <dgm:spPr>
        <a:solidFill>
          <a:srgbClr val="990000"/>
        </a:solidFill>
      </dgm:spPr>
      <dgm:t>
        <a:bodyPr/>
        <a:lstStyle/>
        <a:p>
          <a:r>
            <a:rPr lang="en-US" dirty="0" smtClean="0">
              <a:latin typeface="Arial" panose="020B0604020202020204" pitchFamily="34" charset="0"/>
              <a:cs typeface="Arial" panose="020B0604020202020204" pitchFamily="34" charset="0"/>
            </a:rPr>
            <a:t>Identify characteristics of a data governance system; analyze where their own institution has gaps; and create an outline for how data governance could fit into existing organizational structures</a:t>
          </a:r>
          <a:endParaRPr lang="en-US" dirty="0">
            <a:latin typeface="Arial" panose="020B0604020202020204" pitchFamily="34" charset="0"/>
            <a:cs typeface="Arial" panose="020B0604020202020204" pitchFamily="34" charset="0"/>
          </a:endParaRPr>
        </a:p>
      </dgm:t>
    </dgm:pt>
    <dgm:pt modelId="{2942E80A-8647-4D7C-B034-33B96C964FB7}" type="parTrans" cxnId="{A36280E3-2E25-4C60-B00E-5FC0ED138DF1}">
      <dgm:prSet/>
      <dgm:spPr/>
      <dgm:t>
        <a:bodyPr/>
        <a:lstStyle/>
        <a:p>
          <a:endParaRPr lang="en-US">
            <a:latin typeface="Arial" panose="020B0604020202020204" pitchFamily="34" charset="0"/>
            <a:cs typeface="Arial" panose="020B0604020202020204" pitchFamily="34" charset="0"/>
          </a:endParaRPr>
        </a:p>
      </dgm:t>
    </dgm:pt>
    <dgm:pt modelId="{D535DF86-7D1E-427D-AD6B-B9743C2D419A}" type="sibTrans" cxnId="{A36280E3-2E25-4C60-B00E-5FC0ED138DF1}">
      <dgm:prSet/>
      <dgm:spPr/>
      <dgm:t>
        <a:bodyPr/>
        <a:lstStyle/>
        <a:p>
          <a:endParaRPr lang="en-US">
            <a:latin typeface="Arial" panose="020B0604020202020204" pitchFamily="34" charset="0"/>
            <a:cs typeface="Arial" panose="020B0604020202020204" pitchFamily="34" charset="0"/>
          </a:endParaRPr>
        </a:p>
      </dgm:t>
    </dgm:pt>
    <dgm:pt modelId="{757D2A2E-BF42-4733-B170-17A65CB1D317}">
      <dgm:prSet phldrT="[Text]"/>
      <dgm:spPr>
        <a:solidFill>
          <a:schemeClr val="bg1">
            <a:lumMod val="50000"/>
          </a:schemeClr>
        </a:solidFill>
      </dgm:spPr>
      <dgm:t>
        <a:bodyPr/>
        <a:lstStyle/>
        <a:p>
          <a:r>
            <a:rPr lang="en-US" dirty="0" smtClean="0">
              <a:latin typeface="Arial" panose="020B0604020202020204" pitchFamily="34" charset="0"/>
              <a:cs typeface="Arial" panose="020B0604020202020204" pitchFamily="34" charset="0"/>
            </a:rPr>
            <a:t>Discuss how technology may assist but not perform data governance; describe major functions of data governance software applications or “solutions”</a:t>
          </a:r>
          <a:endParaRPr lang="en-US" dirty="0">
            <a:latin typeface="Arial" panose="020B0604020202020204" pitchFamily="34" charset="0"/>
            <a:cs typeface="Arial" panose="020B0604020202020204" pitchFamily="34" charset="0"/>
          </a:endParaRPr>
        </a:p>
      </dgm:t>
    </dgm:pt>
    <dgm:pt modelId="{80024098-5961-4825-B0CB-D63082A378FC}" type="parTrans" cxnId="{8A8304F3-7DCB-47FE-A3EE-756FA1F7DBBC}">
      <dgm:prSet/>
      <dgm:spPr/>
      <dgm:t>
        <a:bodyPr/>
        <a:lstStyle/>
        <a:p>
          <a:endParaRPr lang="en-US">
            <a:latin typeface="Arial" panose="020B0604020202020204" pitchFamily="34" charset="0"/>
            <a:cs typeface="Arial" panose="020B0604020202020204" pitchFamily="34" charset="0"/>
          </a:endParaRPr>
        </a:p>
      </dgm:t>
    </dgm:pt>
    <dgm:pt modelId="{0D7F6BB0-4F18-4BE7-86B6-1E667848C0C6}" type="sibTrans" cxnId="{8A8304F3-7DCB-47FE-A3EE-756FA1F7DBBC}">
      <dgm:prSet/>
      <dgm:spPr/>
      <dgm:t>
        <a:bodyPr/>
        <a:lstStyle/>
        <a:p>
          <a:endParaRPr lang="en-US">
            <a:latin typeface="Arial" panose="020B0604020202020204" pitchFamily="34" charset="0"/>
            <a:cs typeface="Arial" panose="020B0604020202020204" pitchFamily="34" charset="0"/>
          </a:endParaRPr>
        </a:p>
      </dgm:t>
    </dgm:pt>
    <dgm:pt modelId="{05A70E20-C9FE-4E2A-B806-249A0487C8DB}">
      <dgm:prSet phldrT="[Text]"/>
      <dgm:spPr>
        <a:solidFill>
          <a:schemeClr val="tx1"/>
        </a:solidFill>
      </dgm:spPr>
      <dgm:t>
        <a:bodyPr/>
        <a:lstStyle/>
        <a:p>
          <a:r>
            <a:rPr lang="en-US" dirty="0" smtClean="0">
              <a:latin typeface="Arial" panose="020B0604020202020204" pitchFamily="34" charset="0"/>
              <a:cs typeface="Arial" panose="020B0604020202020204" pitchFamily="34" charset="0"/>
            </a:rPr>
            <a:t>Explain principles of change management in higher education institutions and how they will enable development of data governance on their campuses</a:t>
          </a:r>
          <a:endParaRPr lang="en-US" dirty="0">
            <a:latin typeface="Arial" panose="020B0604020202020204" pitchFamily="34" charset="0"/>
            <a:cs typeface="Arial" panose="020B0604020202020204" pitchFamily="34" charset="0"/>
          </a:endParaRPr>
        </a:p>
      </dgm:t>
    </dgm:pt>
    <dgm:pt modelId="{8374CBB4-B110-4F2A-9DF0-AC82721B6CFA}" type="parTrans" cxnId="{EF062CD6-E426-4E32-967D-241F9A0649F1}">
      <dgm:prSet/>
      <dgm:spPr/>
      <dgm:t>
        <a:bodyPr/>
        <a:lstStyle/>
        <a:p>
          <a:endParaRPr lang="en-US">
            <a:latin typeface="Arial" panose="020B0604020202020204" pitchFamily="34" charset="0"/>
            <a:cs typeface="Arial" panose="020B0604020202020204" pitchFamily="34" charset="0"/>
          </a:endParaRPr>
        </a:p>
      </dgm:t>
    </dgm:pt>
    <dgm:pt modelId="{63010D08-B135-425A-91DF-7FA44BB513EB}" type="sibTrans" cxnId="{EF062CD6-E426-4E32-967D-241F9A0649F1}">
      <dgm:prSet/>
      <dgm:spPr/>
      <dgm:t>
        <a:bodyPr/>
        <a:lstStyle/>
        <a:p>
          <a:endParaRPr lang="en-US">
            <a:latin typeface="Arial" panose="020B0604020202020204" pitchFamily="34" charset="0"/>
            <a:cs typeface="Arial" panose="020B0604020202020204" pitchFamily="34" charset="0"/>
          </a:endParaRPr>
        </a:p>
      </dgm:t>
    </dgm:pt>
    <dgm:pt modelId="{8D5653DD-9055-47C5-ABA9-B58B18E79A60}">
      <dgm:prSet phldrT="[Text]"/>
      <dgm:spPr>
        <a:solidFill>
          <a:schemeClr val="accent1">
            <a:lumMod val="50000"/>
          </a:schemeClr>
        </a:solidFill>
      </dgm:spPr>
      <dgm:t>
        <a:bodyPr/>
        <a:lstStyle/>
        <a:p>
          <a:r>
            <a:rPr lang="en-US" smtClean="0">
              <a:latin typeface="Arial" panose="020B0604020202020204" pitchFamily="34" charset="0"/>
              <a:cs typeface="Arial" panose="020B0604020202020204" pitchFamily="34" charset="0"/>
            </a:rPr>
            <a:t>Construct an action plan for next steps on their own campus to advance data governance activities</a:t>
          </a:r>
          <a:endParaRPr lang="en-US" dirty="0">
            <a:latin typeface="Arial" panose="020B0604020202020204" pitchFamily="34" charset="0"/>
            <a:cs typeface="Arial" panose="020B0604020202020204" pitchFamily="34" charset="0"/>
          </a:endParaRPr>
        </a:p>
      </dgm:t>
    </dgm:pt>
    <dgm:pt modelId="{7D1B72D4-2EFE-4F3B-A08B-681A3DDF2BA8}" type="parTrans" cxnId="{3A269648-7731-4DEA-ACF4-9AA130A5FEAE}">
      <dgm:prSet/>
      <dgm:spPr/>
      <dgm:t>
        <a:bodyPr/>
        <a:lstStyle/>
        <a:p>
          <a:endParaRPr lang="en-US">
            <a:latin typeface="Arial" panose="020B0604020202020204" pitchFamily="34" charset="0"/>
            <a:cs typeface="Arial" panose="020B0604020202020204" pitchFamily="34" charset="0"/>
          </a:endParaRPr>
        </a:p>
      </dgm:t>
    </dgm:pt>
    <dgm:pt modelId="{1E647871-2A2C-4F09-81BD-91CFC09976AF}" type="sibTrans" cxnId="{3A269648-7731-4DEA-ACF4-9AA130A5FEAE}">
      <dgm:prSet/>
      <dgm:spPr/>
      <dgm:t>
        <a:bodyPr/>
        <a:lstStyle/>
        <a:p>
          <a:endParaRPr lang="en-US">
            <a:latin typeface="Arial" panose="020B0604020202020204" pitchFamily="34" charset="0"/>
            <a:cs typeface="Arial" panose="020B0604020202020204" pitchFamily="34" charset="0"/>
          </a:endParaRPr>
        </a:p>
      </dgm:t>
    </dgm:pt>
    <dgm:pt modelId="{7513BED2-855B-4A98-B02E-C4481CA1D955}" type="pres">
      <dgm:prSet presAssocID="{80A8DD67-3CDA-4540-958C-A997B4864F77}" presName="diagram" presStyleCnt="0">
        <dgm:presLayoutVars>
          <dgm:dir/>
          <dgm:resizeHandles val="exact"/>
        </dgm:presLayoutVars>
      </dgm:prSet>
      <dgm:spPr/>
      <dgm:t>
        <a:bodyPr/>
        <a:lstStyle/>
        <a:p>
          <a:endParaRPr lang="en-US"/>
        </a:p>
      </dgm:t>
    </dgm:pt>
    <dgm:pt modelId="{DE0BD88B-EDA1-4AC4-AC7D-C831C3159680}" type="pres">
      <dgm:prSet presAssocID="{703BD8B8-4302-4CF3-8C6E-A7B8485D53A0}" presName="node" presStyleLbl="node1" presStyleIdx="0" presStyleCnt="8" custScaleY="149535">
        <dgm:presLayoutVars>
          <dgm:bulletEnabled val="1"/>
        </dgm:presLayoutVars>
      </dgm:prSet>
      <dgm:spPr/>
      <dgm:t>
        <a:bodyPr/>
        <a:lstStyle/>
        <a:p>
          <a:endParaRPr lang="en-US"/>
        </a:p>
      </dgm:t>
    </dgm:pt>
    <dgm:pt modelId="{9316CA6A-6EC6-4F7F-8913-7EE63E6D9AA9}" type="pres">
      <dgm:prSet presAssocID="{9D559E90-1636-4254-9795-93812BBC2835}" presName="sibTrans" presStyleCnt="0"/>
      <dgm:spPr/>
    </dgm:pt>
    <dgm:pt modelId="{9CF4A5EB-DC79-44DD-A596-F9F123020858}" type="pres">
      <dgm:prSet presAssocID="{48C239CB-8238-4020-BAA6-B57462768844}" presName="node" presStyleLbl="node1" presStyleIdx="1" presStyleCnt="8" custScaleY="150643">
        <dgm:presLayoutVars>
          <dgm:bulletEnabled val="1"/>
        </dgm:presLayoutVars>
      </dgm:prSet>
      <dgm:spPr/>
      <dgm:t>
        <a:bodyPr/>
        <a:lstStyle/>
        <a:p>
          <a:endParaRPr lang="en-US"/>
        </a:p>
      </dgm:t>
    </dgm:pt>
    <dgm:pt modelId="{51FD0413-3A6C-4BC2-BFEA-2FEF38A7713B}" type="pres">
      <dgm:prSet presAssocID="{B74BC5F9-EF13-41A6-AE8D-B7A2F1EB2CBB}" presName="sibTrans" presStyleCnt="0"/>
      <dgm:spPr/>
    </dgm:pt>
    <dgm:pt modelId="{53A6CC2A-9E66-4121-AECC-B8C1C91C1842}" type="pres">
      <dgm:prSet presAssocID="{5D7B602F-4673-44CA-B203-55D184DAE8FF}" presName="node" presStyleLbl="node1" presStyleIdx="2" presStyleCnt="8" custScaleY="149535">
        <dgm:presLayoutVars>
          <dgm:bulletEnabled val="1"/>
        </dgm:presLayoutVars>
      </dgm:prSet>
      <dgm:spPr/>
      <dgm:t>
        <a:bodyPr/>
        <a:lstStyle/>
        <a:p>
          <a:endParaRPr lang="en-US"/>
        </a:p>
      </dgm:t>
    </dgm:pt>
    <dgm:pt modelId="{228A2B6E-40D9-4C32-BEB8-70069CBECC74}" type="pres">
      <dgm:prSet presAssocID="{0B00662B-B01B-4959-9606-53E8FB657A27}" presName="sibTrans" presStyleCnt="0"/>
      <dgm:spPr/>
    </dgm:pt>
    <dgm:pt modelId="{4BBD19C1-C67B-4DBA-86C0-EDDBB888F3C6}" type="pres">
      <dgm:prSet presAssocID="{62D7233B-DF6B-4579-83AB-FA87D754A272}" presName="node" presStyleLbl="node1" presStyleIdx="3" presStyleCnt="8" custScaleY="149535">
        <dgm:presLayoutVars>
          <dgm:bulletEnabled val="1"/>
        </dgm:presLayoutVars>
      </dgm:prSet>
      <dgm:spPr/>
      <dgm:t>
        <a:bodyPr/>
        <a:lstStyle/>
        <a:p>
          <a:endParaRPr lang="en-US"/>
        </a:p>
      </dgm:t>
    </dgm:pt>
    <dgm:pt modelId="{197A8AEA-A470-4220-BC61-707F756F3745}" type="pres">
      <dgm:prSet presAssocID="{F40C203E-FA51-47F2-B5B2-7FB36779A094}" presName="sibTrans" presStyleCnt="0"/>
      <dgm:spPr/>
    </dgm:pt>
    <dgm:pt modelId="{7AE50392-8D79-40AE-8B7C-3428D2C70779}" type="pres">
      <dgm:prSet presAssocID="{EDBCA7F4-9EC1-49CF-B24B-C627003F7EB5}" presName="node" presStyleLbl="node1" presStyleIdx="4" presStyleCnt="8" custScaleY="149535">
        <dgm:presLayoutVars>
          <dgm:bulletEnabled val="1"/>
        </dgm:presLayoutVars>
      </dgm:prSet>
      <dgm:spPr/>
      <dgm:t>
        <a:bodyPr/>
        <a:lstStyle/>
        <a:p>
          <a:endParaRPr lang="en-US"/>
        </a:p>
      </dgm:t>
    </dgm:pt>
    <dgm:pt modelId="{DDF86AB4-6701-45B8-9B86-223E0DAE8B1B}" type="pres">
      <dgm:prSet presAssocID="{D535DF86-7D1E-427D-AD6B-B9743C2D419A}" presName="sibTrans" presStyleCnt="0"/>
      <dgm:spPr/>
    </dgm:pt>
    <dgm:pt modelId="{8CA0656F-8E76-4D26-948F-63B582581615}" type="pres">
      <dgm:prSet presAssocID="{757D2A2E-BF42-4733-B170-17A65CB1D317}" presName="node" presStyleLbl="node1" presStyleIdx="5" presStyleCnt="8" custScaleY="149535">
        <dgm:presLayoutVars>
          <dgm:bulletEnabled val="1"/>
        </dgm:presLayoutVars>
      </dgm:prSet>
      <dgm:spPr/>
      <dgm:t>
        <a:bodyPr/>
        <a:lstStyle/>
        <a:p>
          <a:endParaRPr lang="en-US"/>
        </a:p>
      </dgm:t>
    </dgm:pt>
    <dgm:pt modelId="{E5D04E11-4481-49C3-BA18-69E4949E9B75}" type="pres">
      <dgm:prSet presAssocID="{0D7F6BB0-4F18-4BE7-86B6-1E667848C0C6}" presName="sibTrans" presStyleCnt="0"/>
      <dgm:spPr/>
    </dgm:pt>
    <dgm:pt modelId="{F4BC4857-E3E5-4140-8472-2CE31B244FB9}" type="pres">
      <dgm:prSet presAssocID="{05A70E20-C9FE-4E2A-B806-249A0487C8DB}" presName="node" presStyleLbl="node1" presStyleIdx="6" presStyleCnt="8" custScaleY="149535">
        <dgm:presLayoutVars>
          <dgm:bulletEnabled val="1"/>
        </dgm:presLayoutVars>
      </dgm:prSet>
      <dgm:spPr/>
      <dgm:t>
        <a:bodyPr/>
        <a:lstStyle/>
        <a:p>
          <a:endParaRPr lang="en-US"/>
        </a:p>
      </dgm:t>
    </dgm:pt>
    <dgm:pt modelId="{592A3CCD-33C9-48D0-831F-EAEC198D4A78}" type="pres">
      <dgm:prSet presAssocID="{63010D08-B135-425A-91DF-7FA44BB513EB}" presName="sibTrans" presStyleCnt="0"/>
      <dgm:spPr/>
    </dgm:pt>
    <dgm:pt modelId="{882D5B2A-72EE-42B9-A842-EA354901F6AB}" type="pres">
      <dgm:prSet presAssocID="{8D5653DD-9055-47C5-ABA9-B58B18E79A60}" presName="node" presStyleLbl="node1" presStyleIdx="7" presStyleCnt="8" custScaleY="149535">
        <dgm:presLayoutVars>
          <dgm:bulletEnabled val="1"/>
        </dgm:presLayoutVars>
      </dgm:prSet>
      <dgm:spPr/>
      <dgm:t>
        <a:bodyPr/>
        <a:lstStyle/>
        <a:p>
          <a:endParaRPr lang="en-US"/>
        </a:p>
      </dgm:t>
    </dgm:pt>
  </dgm:ptLst>
  <dgm:cxnLst>
    <dgm:cxn modelId="{EF062CD6-E426-4E32-967D-241F9A0649F1}" srcId="{80A8DD67-3CDA-4540-958C-A997B4864F77}" destId="{05A70E20-C9FE-4E2A-B806-249A0487C8DB}" srcOrd="6" destOrd="0" parTransId="{8374CBB4-B110-4F2A-9DF0-AC82721B6CFA}" sibTransId="{63010D08-B135-425A-91DF-7FA44BB513EB}"/>
    <dgm:cxn modelId="{DD3B6008-ECEA-4626-AFEA-9D9D70BBC51D}" type="presOf" srcId="{EDBCA7F4-9EC1-49CF-B24B-C627003F7EB5}" destId="{7AE50392-8D79-40AE-8B7C-3428D2C70779}" srcOrd="0" destOrd="0" presId="urn:microsoft.com/office/officeart/2005/8/layout/default"/>
    <dgm:cxn modelId="{58FEE33C-5C8F-45C9-9F00-EFD1DB436069}" type="presOf" srcId="{757D2A2E-BF42-4733-B170-17A65CB1D317}" destId="{8CA0656F-8E76-4D26-948F-63B582581615}" srcOrd="0" destOrd="0" presId="urn:microsoft.com/office/officeart/2005/8/layout/default"/>
    <dgm:cxn modelId="{A36280E3-2E25-4C60-B00E-5FC0ED138DF1}" srcId="{80A8DD67-3CDA-4540-958C-A997B4864F77}" destId="{EDBCA7F4-9EC1-49CF-B24B-C627003F7EB5}" srcOrd="4" destOrd="0" parTransId="{2942E80A-8647-4D7C-B034-33B96C964FB7}" sibTransId="{D535DF86-7D1E-427D-AD6B-B9743C2D419A}"/>
    <dgm:cxn modelId="{EEBC92CC-F5CB-41D9-8AB8-0414C3705898}" type="presOf" srcId="{05A70E20-C9FE-4E2A-B806-249A0487C8DB}" destId="{F4BC4857-E3E5-4140-8472-2CE31B244FB9}" srcOrd="0" destOrd="0" presId="urn:microsoft.com/office/officeart/2005/8/layout/default"/>
    <dgm:cxn modelId="{D928338B-B83A-440D-8A9D-8DE74546A9EC}" type="presOf" srcId="{703BD8B8-4302-4CF3-8C6E-A7B8485D53A0}" destId="{DE0BD88B-EDA1-4AC4-AC7D-C831C3159680}" srcOrd="0" destOrd="0" presId="urn:microsoft.com/office/officeart/2005/8/layout/default"/>
    <dgm:cxn modelId="{970BBBAE-CB14-42D4-BBBC-580D15926EA9}" type="presOf" srcId="{80A8DD67-3CDA-4540-958C-A997B4864F77}" destId="{7513BED2-855B-4A98-B02E-C4481CA1D955}" srcOrd="0" destOrd="0" presId="urn:microsoft.com/office/officeart/2005/8/layout/default"/>
    <dgm:cxn modelId="{3447777C-1094-4503-93CA-C5026253DFCA}" srcId="{80A8DD67-3CDA-4540-958C-A997B4864F77}" destId="{5D7B602F-4673-44CA-B203-55D184DAE8FF}" srcOrd="2" destOrd="0" parTransId="{F32D1BC2-0CC0-4D88-887B-FD4D9A310C8F}" sibTransId="{0B00662B-B01B-4959-9606-53E8FB657A27}"/>
    <dgm:cxn modelId="{F9DFE210-799A-4134-BAB4-43A435CEBD46}" type="presOf" srcId="{5D7B602F-4673-44CA-B203-55D184DAE8FF}" destId="{53A6CC2A-9E66-4121-AECC-B8C1C91C1842}" srcOrd="0" destOrd="0" presId="urn:microsoft.com/office/officeart/2005/8/layout/default"/>
    <dgm:cxn modelId="{562DAEE4-616B-405E-92C9-BA31BFD97C5C}" srcId="{80A8DD67-3CDA-4540-958C-A997B4864F77}" destId="{703BD8B8-4302-4CF3-8C6E-A7B8485D53A0}" srcOrd="0" destOrd="0" parTransId="{79AD180A-6E3D-4109-ACEE-2B0D315E8824}" sibTransId="{9D559E90-1636-4254-9795-93812BBC2835}"/>
    <dgm:cxn modelId="{3A269648-7731-4DEA-ACF4-9AA130A5FEAE}" srcId="{80A8DD67-3CDA-4540-958C-A997B4864F77}" destId="{8D5653DD-9055-47C5-ABA9-B58B18E79A60}" srcOrd="7" destOrd="0" parTransId="{7D1B72D4-2EFE-4F3B-A08B-681A3DDF2BA8}" sibTransId="{1E647871-2A2C-4F09-81BD-91CFC09976AF}"/>
    <dgm:cxn modelId="{225AF54F-5F54-4270-9625-8CA8BC464D3D}" type="presOf" srcId="{62D7233B-DF6B-4579-83AB-FA87D754A272}" destId="{4BBD19C1-C67B-4DBA-86C0-EDDBB888F3C6}" srcOrd="0" destOrd="0" presId="urn:microsoft.com/office/officeart/2005/8/layout/default"/>
    <dgm:cxn modelId="{6508C74D-AF7B-4913-B96A-0496CAF85361}" type="presOf" srcId="{48C239CB-8238-4020-BAA6-B57462768844}" destId="{9CF4A5EB-DC79-44DD-A596-F9F123020858}" srcOrd="0" destOrd="0" presId="urn:microsoft.com/office/officeart/2005/8/layout/default"/>
    <dgm:cxn modelId="{DFBEFCD8-06EA-4F8E-AD29-CCC7D473885B}" srcId="{80A8DD67-3CDA-4540-958C-A997B4864F77}" destId="{48C239CB-8238-4020-BAA6-B57462768844}" srcOrd="1" destOrd="0" parTransId="{7569D07B-BB9D-4E53-B3BB-5ED1D123D97A}" sibTransId="{B74BC5F9-EF13-41A6-AE8D-B7A2F1EB2CBB}"/>
    <dgm:cxn modelId="{69E92AC3-4A78-4CCF-A90F-DA2134F14B1F}" srcId="{80A8DD67-3CDA-4540-958C-A997B4864F77}" destId="{62D7233B-DF6B-4579-83AB-FA87D754A272}" srcOrd="3" destOrd="0" parTransId="{04125064-D3CF-4FD6-9DA5-3F49A26A3E0A}" sibTransId="{F40C203E-FA51-47F2-B5B2-7FB36779A094}"/>
    <dgm:cxn modelId="{07EEF0AF-C9B1-48F1-B00F-F8AFDF8A4794}" type="presOf" srcId="{8D5653DD-9055-47C5-ABA9-B58B18E79A60}" destId="{882D5B2A-72EE-42B9-A842-EA354901F6AB}" srcOrd="0" destOrd="0" presId="urn:microsoft.com/office/officeart/2005/8/layout/default"/>
    <dgm:cxn modelId="{8A8304F3-7DCB-47FE-A3EE-756FA1F7DBBC}" srcId="{80A8DD67-3CDA-4540-958C-A997B4864F77}" destId="{757D2A2E-BF42-4733-B170-17A65CB1D317}" srcOrd="5" destOrd="0" parTransId="{80024098-5961-4825-B0CB-D63082A378FC}" sibTransId="{0D7F6BB0-4F18-4BE7-86B6-1E667848C0C6}"/>
    <dgm:cxn modelId="{EE9108D1-2A84-449C-9A45-6DE47ED601B9}" type="presParOf" srcId="{7513BED2-855B-4A98-B02E-C4481CA1D955}" destId="{DE0BD88B-EDA1-4AC4-AC7D-C831C3159680}" srcOrd="0" destOrd="0" presId="urn:microsoft.com/office/officeart/2005/8/layout/default"/>
    <dgm:cxn modelId="{99DA41BD-42B5-4421-A55A-BB1F4D5B07CF}" type="presParOf" srcId="{7513BED2-855B-4A98-B02E-C4481CA1D955}" destId="{9316CA6A-6EC6-4F7F-8913-7EE63E6D9AA9}" srcOrd="1" destOrd="0" presId="urn:microsoft.com/office/officeart/2005/8/layout/default"/>
    <dgm:cxn modelId="{A539B841-AB71-4DE8-8A71-318D4431CDAB}" type="presParOf" srcId="{7513BED2-855B-4A98-B02E-C4481CA1D955}" destId="{9CF4A5EB-DC79-44DD-A596-F9F123020858}" srcOrd="2" destOrd="0" presId="urn:microsoft.com/office/officeart/2005/8/layout/default"/>
    <dgm:cxn modelId="{311B2717-ADBF-43D5-81CC-2370271AC76D}" type="presParOf" srcId="{7513BED2-855B-4A98-B02E-C4481CA1D955}" destId="{51FD0413-3A6C-4BC2-BFEA-2FEF38A7713B}" srcOrd="3" destOrd="0" presId="urn:microsoft.com/office/officeart/2005/8/layout/default"/>
    <dgm:cxn modelId="{C0E707DE-3962-4FC9-988C-BC3D0939AC79}" type="presParOf" srcId="{7513BED2-855B-4A98-B02E-C4481CA1D955}" destId="{53A6CC2A-9E66-4121-AECC-B8C1C91C1842}" srcOrd="4" destOrd="0" presId="urn:microsoft.com/office/officeart/2005/8/layout/default"/>
    <dgm:cxn modelId="{46BCFEA2-2F4C-4E37-A9C2-980547A4CF1C}" type="presParOf" srcId="{7513BED2-855B-4A98-B02E-C4481CA1D955}" destId="{228A2B6E-40D9-4C32-BEB8-70069CBECC74}" srcOrd="5" destOrd="0" presId="urn:microsoft.com/office/officeart/2005/8/layout/default"/>
    <dgm:cxn modelId="{8984BB20-4049-441B-A627-A427092DE2FE}" type="presParOf" srcId="{7513BED2-855B-4A98-B02E-C4481CA1D955}" destId="{4BBD19C1-C67B-4DBA-86C0-EDDBB888F3C6}" srcOrd="6" destOrd="0" presId="urn:microsoft.com/office/officeart/2005/8/layout/default"/>
    <dgm:cxn modelId="{379D97C2-CF74-483C-BCA4-AD96547EF6EE}" type="presParOf" srcId="{7513BED2-855B-4A98-B02E-C4481CA1D955}" destId="{197A8AEA-A470-4220-BC61-707F756F3745}" srcOrd="7" destOrd="0" presId="urn:microsoft.com/office/officeart/2005/8/layout/default"/>
    <dgm:cxn modelId="{9AD276C4-3B07-4B4C-BEAB-32FE2AF86039}" type="presParOf" srcId="{7513BED2-855B-4A98-B02E-C4481CA1D955}" destId="{7AE50392-8D79-40AE-8B7C-3428D2C70779}" srcOrd="8" destOrd="0" presId="urn:microsoft.com/office/officeart/2005/8/layout/default"/>
    <dgm:cxn modelId="{33D9856B-F581-4655-8ABE-7CE2334229E7}" type="presParOf" srcId="{7513BED2-855B-4A98-B02E-C4481CA1D955}" destId="{DDF86AB4-6701-45B8-9B86-223E0DAE8B1B}" srcOrd="9" destOrd="0" presId="urn:microsoft.com/office/officeart/2005/8/layout/default"/>
    <dgm:cxn modelId="{E82C6057-D576-465C-B957-2D798BEEAEF4}" type="presParOf" srcId="{7513BED2-855B-4A98-B02E-C4481CA1D955}" destId="{8CA0656F-8E76-4D26-948F-63B582581615}" srcOrd="10" destOrd="0" presId="urn:microsoft.com/office/officeart/2005/8/layout/default"/>
    <dgm:cxn modelId="{503E78A0-4C2B-4C47-9F97-FC0DF62BDE06}" type="presParOf" srcId="{7513BED2-855B-4A98-B02E-C4481CA1D955}" destId="{E5D04E11-4481-49C3-BA18-69E4949E9B75}" srcOrd="11" destOrd="0" presId="urn:microsoft.com/office/officeart/2005/8/layout/default"/>
    <dgm:cxn modelId="{DEE23870-B34F-48E0-8F35-9047376828F0}" type="presParOf" srcId="{7513BED2-855B-4A98-B02E-C4481CA1D955}" destId="{F4BC4857-E3E5-4140-8472-2CE31B244FB9}" srcOrd="12" destOrd="0" presId="urn:microsoft.com/office/officeart/2005/8/layout/default"/>
    <dgm:cxn modelId="{8FEE684E-E8F7-4143-A6F3-A2431FE797F7}" type="presParOf" srcId="{7513BED2-855B-4A98-B02E-C4481CA1D955}" destId="{592A3CCD-33C9-48D0-831F-EAEC198D4A78}" srcOrd="13" destOrd="0" presId="urn:microsoft.com/office/officeart/2005/8/layout/default"/>
    <dgm:cxn modelId="{1B8E61BC-2229-4075-9E34-D214097D49CA}" type="presParOf" srcId="{7513BED2-855B-4A98-B02E-C4481CA1D955}" destId="{882D5B2A-72EE-42B9-A842-EA354901F6A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865D9E-4A9C-48AD-8368-3DF393F810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2747C3-5EE1-4310-9C2C-526D243A7DD6}">
      <dgm:prSet phldrT="[Text]" custT="1"/>
      <dgm:spPr/>
      <dgm:t>
        <a:bodyPr/>
        <a:lstStyle/>
        <a:p>
          <a:r>
            <a:rPr lang="en-US" sz="2700" b="1" dirty="0" smtClean="0">
              <a:latin typeface="Arial" panose="020B0604020202020204" pitchFamily="34" charset="0"/>
              <a:cs typeface="Arial" panose="020B0604020202020204" pitchFamily="34" charset="0"/>
            </a:rPr>
            <a:t>Technology </a:t>
          </a:r>
          <a:r>
            <a:rPr lang="en-US" sz="2000" dirty="0" smtClean="0">
              <a:latin typeface="Arial" panose="020B0604020202020204" pitchFamily="34" charset="0"/>
              <a:cs typeface="Arial" panose="020B0604020202020204" pitchFamily="34" charset="0"/>
            </a:rPr>
            <a:t>can support data governance</a:t>
          </a:r>
          <a:endParaRPr lang="en-US" sz="2700" dirty="0">
            <a:latin typeface="Arial" panose="020B0604020202020204" pitchFamily="34" charset="0"/>
            <a:cs typeface="Arial" panose="020B0604020202020204" pitchFamily="34" charset="0"/>
          </a:endParaRPr>
        </a:p>
      </dgm:t>
    </dgm:pt>
    <dgm:pt modelId="{D249AFA4-A333-4A4C-87BE-FE9C7AA43306}" type="parTrans" cxnId="{2532275E-5FAD-4C92-AAB0-13249DB0CF76}">
      <dgm:prSet/>
      <dgm:spPr/>
      <dgm:t>
        <a:bodyPr/>
        <a:lstStyle/>
        <a:p>
          <a:endParaRPr lang="en-US">
            <a:latin typeface="Arial" panose="020B0604020202020204" pitchFamily="34" charset="0"/>
            <a:cs typeface="Arial" panose="020B0604020202020204" pitchFamily="34" charset="0"/>
          </a:endParaRPr>
        </a:p>
      </dgm:t>
    </dgm:pt>
    <dgm:pt modelId="{C12C4BA0-24A9-48B6-AFE0-1DC59464160C}" type="sibTrans" cxnId="{2532275E-5FAD-4C92-AAB0-13249DB0CF76}">
      <dgm:prSet/>
      <dgm:spPr/>
      <dgm:t>
        <a:bodyPr/>
        <a:lstStyle/>
        <a:p>
          <a:endParaRPr lang="en-US">
            <a:latin typeface="Arial" panose="020B0604020202020204" pitchFamily="34" charset="0"/>
            <a:cs typeface="Arial" panose="020B0604020202020204" pitchFamily="34" charset="0"/>
          </a:endParaRPr>
        </a:p>
      </dgm:t>
    </dgm:pt>
    <dgm:pt modelId="{BE50C07D-D0B3-40BD-A8D0-DE5CAFF5A640}">
      <dgm:prSet/>
      <dgm:spPr/>
      <dgm:t>
        <a:bodyPr/>
        <a:lstStyle/>
        <a:p>
          <a:r>
            <a:rPr lang="en-US" dirty="0" smtClean="0">
              <a:latin typeface="Arial" panose="020B0604020202020204" pitchFamily="34" charset="0"/>
              <a:cs typeface="Arial" panose="020B0604020202020204" pitchFamily="34" charset="0"/>
            </a:rPr>
            <a:t>Data dictionary management</a:t>
          </a:r>
        </a:p>
      </dgm:t>
    </dgm:pt>
    <dgm:pt modelId="{813443BD-85C7-435A-81CC-46EC707A79C2}" type="parTrans" cxnId="{DC9AE02D-7268-4685-80F4-157C1EFA76E5}">
      <dgm:prSet/>
      <dgm:spPr/>
      <dgm:t>
        <a:bodyPr/>
        <a:lstStyle/>
        <a:p>
          <a:endParaRPr lang="en-US">
            <a:latin typeface="Arial" panose="020B0604020202020204" pitchFamily="34" charset="0"/>
            <a:cs typeface="Arial" panose="020B0604020202020204" pitchFamily="34" charset="0"/>
          </a:endParaRPr>
        </a:p>
      </dgm:t>
    </dgm:pt>
    <dgm:pt modelId="{8A48FC1B-144A-42B6-BFB9-CA3CEE20C5B3}" type="sibTrans" cxnId="{DC9AE02D-7268-4685-80F4-157C1EFA76E5}">
      <dgm:prSet/>
      <dgm:spPr/>
      <dgm:t>
        <a:bodyPr/>
        <a:lstStyle/>
        <a:p>
          <a:endParaRPr lang="en-US">
            <a:latin typeface="Arial" panose="020B0604020202020204" pitchFamily="34" charset="0"/>
            <a:cs typeface="Arial" panose="020B0604020202020204" pitchFamily="34" charset="0"/>
          </a:endParaRPr>
        </a:p>
      </dgm:t>
    </dgm:pt>
    <dgm:pt modelId="{F9F584FE-5F20-4D1C-AE7B-2082A67E5250}">
      <dgm:prSet/>
      <dgm:spPr/>
      <dgm:t>
        <a:bodyPr/>
        <a:lstStyle/>
        <a:p>
          <a:r>
            <a:rPr lang="en-US" smtClean="0">
              <a:latin typeface="Arial" panose="020B0604020202020204" pitchFamily="34" charset="0"/>
              <a:cs typeface="Arial" panose="020B0604020202020204" pitchFamily="34" charset="0"/>
            </a:rPr>
            <a:t>Data quality analysis</a:t>
          </a:r>
          <a:endParaRPr lang="en-US" dirty="0" smtClean="0">
            <a:latin typeface="Arial" panose="020B0604020202020204" pitchFamily="34" charset="0"/>
            <a:cs typeface="Arial" panose="020B0604020202020204" pitchFamily="34" charset="0"/>
          </a:endParaRPr>
        </a:p>
      </dgm:t>
    </dgm:pt>
    <dgm:pt modelId="{16946B42-4345-4F27-BC5B-B670933A1912}" type="parTrans" cxnId="{374EF4EC-95AA-4C71-B463-3A55CABC78E6}">
      <dgm:prSet/>
      <dgm:spPr/>
      <dgm:t>
        <a:bodyPr/>
        <a:lstStyle/>
        <a:p>
          <a:endParaRPr lang="en-US">
            <a:latin typeface="Arial" panose="020B0604020202020204" pitchFamily="34" charset="0"/>
            <a:cs typeface="Arial" panose="020B0604020202020204" pitchFamily="34" charset="0"/>
          </a:endParaRPr>
        </a:p>
      </dgm:t>
    </dgm:pt>
    <dgm:pt modelId="{DF233EBB-90B1-45DB-BB2F-DBD7AD70C248}" type="sibTrans" cxnId="{374EF4EC-95AA-4C71-B463-3A55CABC78E6}">
      <dgm:prSet/>
      <dgm:spPr/>
      <dgm:t>
        <a:bodyPr/>
        <a:lstStyle/>
        <a:p>
          <a:endParaRPr lang="en-US">
            <a:latin typeface="Arial" panose="020B0604020202020204" pitchFamily="34" charset="0"/>
            <a:cs typeface="Arial" panose="020B0604020202020204" pitchFamily="34" charset="0"/>
          </a:endParaRPr>
        </a:p>
      </dgm:t>
    </dgm:pt>
    <dgm:pt modelId="{3E9432E6-450E-439D-A8C9-F7ADFE01B4BD}">
      <dgm:prSet/>
      <dgm:spPr/>
      <dgm:t>
        <a:bodyPr/>
        <a:lstStyle/>
        <a:p>
          <a:r>
            <a:rPr lang="en-US" smtClean="0">
              <a:latin typeface="Arial" panose="020B0604020202020204" pitchFamily="34" charset="0"/>
              <a:cs typeface="Arial" panose="020B0604020202020204" pitchFamily="34" charset="0"/>
            </a:rPr>
            <a:t>Master data management</a:t>
          </a:r>
          <a:endParaRPr lang="en-US" dirty="0" smtClean="0">
            <a:latin typeface="Arial" panose="020B0604020202020204" pitchFamily="34" charset="0"/>
            <a:cs typeface="Arial" panose="020B0604020202020204" pitchFamily="34" charset="0"/>
          </a:endParaRPr>
        </a:p>
      </dgm:t>
    </dgm:pt>
    <dgm:pt modelId="{C17EE65F-AD2A-485C-AC32-7F860653F918}" type="parTrans" cxnId="{11D0759F-88D2-431C-A788-D9F1083C624F}">
      <dgm:prSet/>
      <dgm:spPr/>
      <dgm:t>
        <a:bodyPr/>
        <a:lstStyle/>
        <a:p>
          <a:endParaRPr lang="en-US">
            <a:latin typeface="Arial" panose="020B0604020202020204" pitchFamily="34" charset="0"/>
            <a:cs typeface="Arial" panose="020B0604020202020204" pitchFamily="34" charset="0"/>
          </a:endParaRPr>
        </a:p>
      </dgm:t>
    </dgm:pt>
    <dgm:pt modelId="{C8F2EA57-DFBE-4F2D-9C28-05EC461EDFE4}" type="sibTrans" cxnId="{11D0759F-88D2-431C-A788-D9F1083C624F}">
      <dgm:prSet/>
      <dgm:spPr/>
      <dgm:t>
        <a:bodyPr/>
        <a:lstStyle/>
        <a:p>
          <a:endParaRPr lang="en-US">
            <a:latin typeface="Arial" panose="020B0604020202020204" pitchFamily="34" charset="0"/>
            <a:cs typeface="Arial" panose="020B0604020202020204" pitchFamily="34" charset="0"/>
          </a:endParaRPr>
        </a:p>
      </dgm:t>
    </dgm:pt>
    <dgm:pt modelId="{ABA3882F-DFD3-4C7A-9736-3A61B15F08FE}">
      <dgm:prSet/>
      <dgm:spPr/>
      <dgm:t>
        <a:bodyPr/>
        <a:lstStyle/>
        <a:p>
          <a:r>
            <a:rPr lang="en-US" dirty="0" smtClean="0">
              <a:latin typeface="Arial" panose="020B0604020202020204" pitchFamily="34" charset="0"/>
              <a:cs typeface="Arial" panose="020B0604020202020204" pitchFamily="34" charset="0"/>
            </a:rPr>
            <a:t>Issue and process management</a:t>
          </a:r>
        </a:p>
      </dgm:t>
    </dgm:pt>
    <dgm:pt modelId="{75E3F5F4-0D06-474D-A250-4AE58B91A187}" type="parTrans" cxnId="{FBC82AA5-3503-4E9D-9414-911271521F1C}">
      <dgm:prSet/>
      <dgm:spPr/>
      <dgm:t>
        <a:bodyPr/>
        <a:lstStyle/>
        <a:p>
          <a:endParaRPr lang="en-US">
            <a:latin typeface="Arial" panose="020B0604020202020204" pitchFamily="34" charset="0"/>
            <a:cs typeface="Arial" panose="020B0604020202020204" pitchFamily="34" charset="0"/>
          </a:endParaRPr>
        </a:p>
      </dgm:t>
    </dgm:pt>
    <dgm:pt modelId="{545F139B-46D0-4BF1-8107-B5BF8E562232}" type="sibTrans" cxnId="{FBC82AA5-3503-4E9D-9414-911271521F1C}">
      <dgm:prSet/>
      <dgm:spPr/>
      <dgm:t>
        <a:bodyPr/>
        <a:lstStyle/>
        <a:p>
          <a:endParaRPr lang="en-US">
            <a:latin typeface="Arial" panose="020B0604020202020204" pitchFamily="34" charset="0"/>
            <a:cs typeface="Arial" panose="020B0604020202020204" pitchFamily="34" charset="0"/>
          </a:endParaRPr>
        </a:p>
      </dgm:t>
    </dgm:pt>
    <dgm:pt modelId="{C5FBE08C-72DC-4F91-85F0-0172C88C05A1}">
      <dgm:prSet custT="1"/>
      <dgm:spPr/>
      <dgm:t>
        <a:bodyPr/>
        <a:lstStyle/>
        <a:p>
          <a:r>
            <a:rPr lang="en-US" sz="2700" b="1" dirty="0" smtClean="0">
              <a:latin typeface="Arial" panose="020B0604020202020204" pitchFamily="34" charset="0"/>
              <a:cs typeface="Arial" panose="020B0604020202020204" pitchFamily="34" charset="0"/>
            </a:rPr>
            <a:t>Technology</a:t>
          </a:r>
          <a:r>
            <a:rPr lang="en-US" sz="27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will not</a:t>
          </a:r>
        </a:p>
      </dgm:t>
    </dgm:pt>
    <dgm:pt modelId="{CEF9FE66-40E8-474A-86CA-DB8F7CE0C4F5}" type="parTrans" cxnId="{C8AF242A-AE52-47A5-9D10-EB3705E232E5}">
      <dgm:prSet/>
      <dgm:spPr/>
      <dgm:t>
        <a:bodyPr/>
        <a:lstStyle/>
        <a:p>
          <a:endParaRPr lang="en-US">
            <a:latin typeface="Arial" panose="020B0604020202020204" pitchFamily="34" charset="0"/>
            <a:cs typeface="Arial" panose="020B0604020202020204" pitchFamily="34" charset="0"/>
          </a:endParaRPr>
        </a:p>
      </dgm:t>
    </dgm:pt>
    <dgm:pt modelId="{98A75223-F93B-4743-9FC3-F8341DC830AE}" type="sibTrans" cxnId="{C8AF242A-AE52-47A5-9D10-EB3705E232E5}">
      <dgm:prSet/>
      <dgm:spPr/>
      <dgm:t>
        <a:bodyPr/>
        <a:lstStyle/>
        <a:p>
          <a:endParaRPr lang="en-US">
            <a:latin typeface="Arial" panose="020B0604020202020204" pitchFamily="34" charset="0"/>
            <a:cs typeface="Arial" panose="020B0604020202020204" pitchFamily="34" charset="0"/>
          </a:endParaRPr>
        </a:p>
      </dgm:t>
    </dgm:pt>
    <dgm:pt modelId="{42B5FC81-59D0-4B57-A880-64FEB65D119E}">
      <dgm:prSet/>
      <dgm:spPr/>
      <dgm:t>
        <a:bodyPr/>
        <a:lstStyle/>
        <a:p>
          <a:r>
            <a:rPr lang="en-US" smtClean="0">
              <a:latin typeface="Arial" panose="020B0604020202020204" pitchFamily="34" charset="0"/>
              <a:cs typeface="Arial" panose="020B0604020202020204" pitchFamily="34" charset="0"/>
            </a:rPr>
            <a:t>Build organizational structures, responsibilities, accountabilities</a:t>
          </a:r>
          <a:endParaRPr lang="en-US" dirty="0" smtClean="0">
            <a:latin typeface="Arial" panose="020B0604020202020204" pitchFamily="34" charset="0"/>
            <a:cs typeface="Arial" panose="020B0604020202020204" pitchFamily="34" charset="0"/>
          </a:endParaRPr>
        </a:p>
      </dgm:t>
    </dgm:pt>
    <dgm:pt modelId="{9502B02D-88C1-4B9A-97A7-966CC0BCF8BD}" type="parTrans" cxnId="{EADAFC4F-5DC4-4AF8-9B74-BA4898BBD4F0}">
      <dgm:prSet/>
      <dgm:spPr/>
      <dgm:t>
        <a:bodyPr/>
        <a:lstStyle/>
        <a:p>
          <a:endParaRPr lang="en-US">
            <a:latin typeface="Arial" panose="020B0604020202020204" pitchFamily="34" charset="0"/>
            <a:cs typeface="Arial" panose="020B0604020202020204" pitchFamily="34" charset="0"/>
          </a:endParaRPr>
        </a:p>
      </dgm:t>
    </dgm:pt>
    <dgm:pt modelId="{4F40B418-2FD5-4F54-B8A0-E4135A7D2F0E}" type="sibTrans" cxnId="{EADAFC4F-5DC4-4AF8-9B74-BA4898BBD4F0}">
      <dgm:prSet/>
      <dgm:spPr/>
      <dgm:t>
        <a:bodyPr/>
        <a:lstStyle/>
        <a:p>
          <a:endParaRPr lang="en-US">
            <a:latin typeface="Arial" panose="020B0604020202020204" pitchFamily="34" charset="0"/>
            <a:cs typeface="Arial" panose="020B0604020202020204" pitchFamily="34" charset="0"/>
          </a:endParaRPr>
        </a:p>
      </dgm:t>
    </dgm:pt>
    <dgm:pt modelId="{680B9417-3510-40D7-803E-645AF1F9A821}">
      <dgm:prSet/>
      <dgm:spPr/>
      <dgm:t>
        <a:bodyPr/>
        <a:lstStyle/>
        <a:p>
          <a:r>
            <a:rPr lang="en-US" smtClean="0">
              <a:latin typeface="Arial" panose="020B0604020202020204" pitchFamily="34" charset="0"/>
              <a:cs typeface="Arial" panose="020B0604020202020204" pitchFamily="34" charset="0"/>
            </a:rPr>
            <a:t>Mend dysfunctional organizations</a:t>
          </a:r>
          <a:endParaRPr lang="en-US" dirty="0" smtClean="0">
            <a:latin typeface="Arial" panose="020B0604020202020204" pitchFamily="34" charset="0"/>
            <a:cs typeface="Arial" panose="020B0604020202020204" pitchFamily="34" charset="0"/>
          </a:endParaRPr>
        </a:p>
      </dgm:t>
    </dgm:pt>
    <dgm:pt modelId="{C8D10AB8-39B3-4CC6-8F06-B74DCBD721BD}" type="parTrans" cxnId="{8BC73D6A-31BD-4DCC-9051-12E08921AECF}">
      <dgm:prSet/>
      <dgm:spPr/>
      <dgm:t>
        <a:bodyPr/>
        <a:lstStyle/>
        <a:p>
          <a:endParaRPr lang="en-US">
            <a:latin typeface="Arial" panose="020B0604020202020204" pitchFamily="34" charset="0"/>
            <a:cs typeface="Arial" panose="020B0604020202020204" pitchFamily="34" charset="0"/>
          </a:endParaRPr>
        </a:p>
      </dgm:t>
    </dgm:pt>
    <dgm:pt modelId="{DF95D17B-B89A-4874-B98F-31C2D6074D5F}" type="sibTrans" cxnId="{8BC73D6A-31BD-4DCC-9051-12E08921AECF}">
      <dgm:prSet/>
      <dgm:spPr/>
      <dgm:t>
        <a:bodyPr/>
        <a:lstStyle/>
        <a:p>
          <a:endParaRPr lang="en-US">
            <a:latin typeface="Arial" panose="020B0604020202020204" pitchFamily="34" charset="0"/>
            <a:cs typeface="Arial" panose="020B0604020202020204" pitchFamily="34" charset="0"/>
          </a:endParaRPr>
        </a:p>
      </dgm:t>
    </dgm:pt>
    <dgm:pt modelId="{4AFA6ABC-03FF-4FE6-A602-B269398F3628}">
      <dgm:prSet/>
      <dgm:spPr/>
      <dgm:t>
        <a:bodyPr/>
        <a:lstStyle/>
        <a:p>
          <a:r>
            <a:rPr lang="en-US" smtClean="0">
              <a:latin typeface="Arial" panose="020B0604020202020204" pitchFamily="34" charset="0"/>
              <a:cs typeface="Arial" panose="020B0604020202020204" pitchFamily="34" charset="0"/>
            </a:rPr>
            <a:t>Implement organizational or cultural change</a:t>
          </a:r>
          <a:endParaRPr lang="en-US" dirty="0">
            <a:latin typeface="Arial" panose="020B0604020202020204" pitchFamily="34" charset="0"/>
            <a:cs typeface="Arial" panose="020B0604020202020204" pitchFamily="34" charset="0"/>
          </a:endParaRPr>
        </a:p>
      </dgm:t>
    </dgm:pt>
    <dgm:pt modelId="{E4F683E7-269F-4B40-BF6E-3FAF54625E03}" type="parTrans" cxnId="{450110CB-640D-4BAD-A368-E6686654622B}">
      <dgm:prSet/>
      <dgm:spPr/>
      <dgm:t>
        <a:bodyPr/>
        <a:lstStyle/>
        <a:p>
          <a:endParaRPr lang="en-US">
            <a:latin typeface="Arial" panose="020B0604020202020204" pitchFamily="34" charset="0"/>
            <a:cs typeface="Arial" panose="020B0604020202020204" pitchFamily="34" charset="0"/>
          </a:endParaRPr>
        </a:p>
      </dgm:t>
    </dgm:pt>
    <dgm:pt modelId="{1FBF9447-99DE-4623-B5A9-F4297EFF90CE}" type="sibTrans" cxnId="{450110CB-640D-4BAD-A368-E6686654622B}">
      <dgm:prSet/>
      <dgm:spPr/>
      <dgm:t>
        <a:bodyPr/>
        <a:lstStyle/>
        <a:p>
          <a:endParaRPr lang="en-US">
            <a:latin typeface="Arial" panose="020B0604020202020204" pitchFamily="34" charset="0"/>
            <a:cs typeface="Arial" panose="020B0604020202020204" pitchFamily="34" charset="0"/>
          </a:endParaRPr>
        </a:p>
      </dgm:t>
    </dgm:pt>
    <dgm:pt modelId="{3B33CFA0-4419-4F93-B98A-3DF32611F3F6}" type="pres">
      <dgm:prSet presAssocID="{72865D9E-4A9C-48AD-8368-3DF393F810FC}" presName="vert0" presStyleCnt="0">
        <dgm:presLayoutVars>
          <dgm:dir/>
          <dgm:animOne val="branch"/>
          <dgm:animLvl val="lvl"/>
        </dgm:presLayoutVars>
      </dgm:prSet>
      <dgm:spPr/>
      <dgm:t>
        <a:bodyPr/>
        <a:lstStyle/>
        <a:p>
          <a:endParaRPr lang="en-US"/>
        </a:p>
      </dgm:t>
    </dgm:pt>
    <dgm:pt modelId="{C2AE8004-1DC1-468A-9AB9-DCB195D9D3E4}" type="pres">
      <dgm:prSet presAssocID="{642747C3-5EE1-4310-9C2C-526D243A7DD6}" presName="thickLine" presStyleLbl="alignNode1" presStyleIdx="0" presStyleCnt="2"/>
      <dgm:spPr/>
    </dgm:pt>
    <dgm:pt modelId="{0C854E52-A3BF-4580-AA89-153FCEC213C7}" type="pres">
      <dgm:prSet presAssocID="{642747C3-5EE1-4310-9C2C-526D243A7DD6}" presName="horz1" presStyleCnt="0"/>
      <dgm:spPr/>
    </dgm:pt>
    <dgm:pt modelId="{7909592F-9666-4B13-A1ED-FE4C6F7F2454}" type="pres">
      <dgm:prSet presAssocID="{642747C3-5EE1-4310-9C2C-526D243A7DD6}" presName="tx1" presStyleLbl="revTx" presStyleIdx="0" presStyleCnt="9" custScaleX="151251"/>
      <dgm:spPr/>
      <dgm:t>
        <a:bodyPr/>
        <a:lstStyle/>
        <a:p>
          <a:endParaRPr lang="en-US"/>
        </a:p>
      </dgm:t>
    </dgm:pt>
    <dgm:pt modelId="{E87E733A-B71D-492F-AC16-2D3254B12A02}" type="pres">
      <dgm:prSet presAssocID="{642747C3-5EE1-4310-9C2C-526D243A7DD6}" presName="vert1" presStyleCnt="0"/>
      <dgm:spPr/>
    </dgm:pt>
    <dgm:pt modelId="{16649F52-816A-48BB-A608-D2C089556C21}" type="pres">
      <dgm:prSet presAssocID="{BE50C07D-D0B3-40BD-A8D0-DE5CAFF5A640}" presName="vertSpace2a" presStyleCnt="0"/>
      <dgm:spPr/>
    </dgm:pt>
    <dgm:pt modelId="{E5DFF913-A6D6-401A-84A6-C89DF9AD03F5}" type="pres">
      <dgm:prSet presAssocID="{BE50C07D-D0B3-40BD-A8D0-DE5CAFF5A640}" presName="horz2" presStyleCnt="0"/>
      <dgm:spPr/>
    </dgm:pt>
    <dgm:pt modelId="{9DE59E53-1C29-4415-8528-747B15522061}" type="pres">
      <dgm:prSet presAssocID="{BE50C07D-D0B3-40BD-A8D0-DE5CAFF5A640}" presName="horzSpace2" presStyleCnt="0"/>
      <dgm:spPr/>
    </dgm:pt>
    <dgm:pt modelId="{A4C96E15-80E0-44BE-8647-B016473E54D9}" type="pres">
      <dgm:prSet presAssocID="{BE50C07D-D0B3-40BD-A8D0-DE5CAFF5A640}" presName="tx2" presStyleLbl="revTx" presStyleIdx="1" presStyleCnt="9"/>
      <dgm:spPr/>
      <dgm:t>
        <a:bodyPr/>
        <a:lstStyle/>
        <a:p>
          <a:endParaRPr lang="en-US"/>
        </a:p>
      </dgm:t>
    </dgm:pt>
    <dgm:pt modelId="{6DD5CB35-2A86-4C4C-B7D0-8C70C181DABF}" type="pres">
      <dgm:prSet presAssocID="{BE50C07D-D0B3-40BD-A8D0-DE5CAFF5A640}" presName="vert2" presStyleCnt="0"/>
      <dgm:spPr/>
    </dgm:pt>
    <dgm:pt modelId="{E18D1012-9738-43E7-8CCE-2B4BEE288DBA}" type="pres">
      <dgm:prSet presAssocID="{BE50C07D-D0B3-40BD-A8D0-DE5CAFF5A640}" presName="thinLine2b" presStyleLbl="callout" presStyleIdx="0" presStyleCnt="7"/>
      <dgm:spPr/>
    </dgm:pt>
    <dgm:pt modelId="{66D989D3-3B3F-4D5F-BA94-9DC61FF05A4F}" type="pres">
      <dgm:prSet presAssocID="{BE50C07D-D0B3-40BD-A8D0-DE5CAFF5A640}" presName="vertSpace2b" presStyleCnt="0"/>
      <dgm:spPr/>
    </dgm:pt>
    <dgm:pt modelId="{2BD4B4D9-77E0-4DDD-8E05-7AFD6645E4EC}" type="pres">
      <dgm:prSet presAssocID="{F9F584FE-5F20-4D1C-AE7B-2082A67E5250}" presName="horz2" presStyleCnt="0"/>
      <dgm:spPr/>
    </dgm:pt>
    <dgm:pt modelId="{7808CCEB-1926-4EAA-9527-0542835FDAE7}" type="pres">
      <dgm:prSet presAssocID="{F9F584FE-5F20-4D1C-AE7B-2082A67E5250}" presName="horzSpace2" presStyleCnt="0"/>
      <dgm:spPr/>
    </dgm:pt>
    <dgm:pt modelId="{1890D4AB-FC97-4F29-8EA5-9DA96F2B8AF9}" type="pres">
      <dgm:prSet presAssocID="{F9F584FE-5F20-4D1C-AE7B-2082A67E5250}" presName="tx2" presStyleLbl="revTx" presStyleIdx="2" presStyleCnt="9"/>
      <dgm:spPr/>
      <dgm:t>
        <a:bodyPr/>
        <a:lstStyle/>
        <a:p>
          <a:endParaRPr lang="en-US"/>
        </a:p>
      </dgm:t>
    </dgm:pt>
    <dgm:pt modelId="{F962FB73-974B-4161-A40A-9B0D7F5DFF8E}" type="pres">
      <dgm:prSet presAssocID="{F9F584FE-5F20-4D1C-AE7B-2082A67E5250}" presName="vert2" presStyleCnt="0"/>
      <dgm:spPr/>
    </dgm:pt>
    <dgm:pt modelId="{75651E7B-B497-4818-8F89-25176F2A222C}" type="pres">
      <dgm:prSet presAssocID="{F9F584FE-5F20-4D1C-AE7B-2082A67E5250}" presName="thinLine2b" presStyleLbl="callout" presStyleIdx="1" presStyleCnt="7"/>
      <dgm:spPr/>
    </dgm:pt>
    <dgm:pt modelId="{0763B253-615B-46BF-AB53-4B721402C213}" type="pres">
      <dgm:prSet presAssocID="{F9F584FE-5F20-4D1C-AE7B-2082A67E5250}" presName="vertSpace2b" presStyleCnt="0"/>
      <dgm:spPr/>
    </dgm:pt>
    <dgm:pt modelId="{032FE70B-A55B-44C9-90AF-9F849E366F32}" type="pres">
      <dgm:prSet presAssocID="{3E9432E6-450E-439D-A8C9-F7ADFE01B4BD}" presName="horz2" presStyleCnt="0"/>
      <dgm:spPr/>
    </dgm:pt>
    <dgm:pt modelId="{DA228BF0-F1D9-4D07-9247-8F18C7C4B00F}" type="pres">
      <dgm:prSet presAssocID="{3E9432E6-450E-439D-A8C9-F7ADFE01B4BD}" presName="horzSpace2" presStyleCnt="0"/>
      <dgm:spPr/>
    </dgm:pt>
    <dgm:pt modelId="{F7E8A523-062D-4F88-BCB8-79D447273F8A}" type="pres">
      <dgm:prSet presAssocID="{3E9432E6-450E-439D-A8C9-F7ADFE01B4BD}" presName="tx2" presStyleLbl="revTx" presStyleIdx="3" presStyleCnt="9"/>
      <dgm:spPr/>
      <dgm:t>
        <a:bodyPr/>
        <a:lstStyle/>
        <a:p>
          <a:endParaRPr lang="en-US"/>
        </a:p>
      </dgm:t>
    </dgm:pt>
    <dgm:pt modelId="{DE6D2E70-9740-4412-9C85-26D4FA2D3C45}" type="pres">
      <dgm:prSet presAssocID="{3E9432E6-450E-439D-A8C9-F7ADFE01B4BD}" presName="vert2" presStyleCnt="0"/>
      <dgm:spPr/>
    </dgm:pt>
    <dgm:pt modelId="{0954FBDE-A555-461A-8A00-1FCBFD7EE00B}" type="pres">
      <dgm:prSet presAssocID="{3E9432E6-450E-439D-A8C9-F7ADFE01B4BD}" presName="thinLine2b" presStyleLbl="callout" presStyleIdx="2" presStyleCnt="7"/>
      <dgm:spPr/>
    </dgm:pt>
    <dgm:pt modelId="{FBC8671D-4416-4B40-B626-2A13D6F229C2}" type="pres">
      <dgm:prSet presAssocID="{3E9432E6-450E-439D-A8C9-F7ADFE01B4BD}" presName="vertSpace2b" presStyleCnt="0"/>
      <dgm:spPr/>
    </dgm:pt>
    <dgm:pt modelId="{D0D63254-11A6-4891-9659-47A7353BAB2F}" type="pres">
      <dgm:prSet presAssocID="{ABA3882F-DFD3-4C7A-9736-3A61B15F08FE}" presName="horz2" presStyleCnt="0"/>
      <dgm:spPr/>
    </dgm:pt>
    <dgm:pt modelId="{749A7A16-0823-48D3-B0E4-135B4FF5C2F4}" type="pres">
      <dgm:prSet presAssocID="{ABA3882F-DFD3-4C7A-9736-3A61B15F08FE}" presName="horzSpace2" presStyleCnt="0"/>
      <dgm:spPr/>
    </dgm:pt>
    <dgm:pt modelId="{19981B4C-806A-4E3C-BA27-927CF8549C8A}" type="pres">
      <dgm:prSet presAssocID="{ABA3882F-DFD3-4C7A-9736-3A61B15F08FE}" presName="tx2" presStyleLbl="revTx" presStyleIdx="4" presStyleCnt="9"/>
      <dgm:spPr/>
      <dgm:t>
        <a:bodyPr/>
        <a:lstStyle/>
        <a:p>
          <a:endParaRPr lang="en-US"/>
        </a:p>
      </dgm:t>
    </dgm:pt>
    <dgm:pt modelId="{995CAD96-8D58-4042-BDCB-43970D87EA52}" type="pres">
      <dgm:prSet presAssocID="{ABA3882F-DFD3-4C7A-9736-3A61B15F08FE}" presName="vert2" presStyleCnt="0"/>
      <dgm:spPr/>
    </dgm:pt>
    <dgm:pt modelId="{5A28493D-8734-488E-9782-28877AFF33B7}" type="pres">
      <dgm:prSet presAssocID="{ABA3882F-DFD3-4C7A-9736-3A61B15F08FE}" presName="thinLine2b" presStyleLbl="callout" presStyleIdx="3" presStyleCnt="7"/>
      <dgm:spPr/>
    </dgm:pt>
    <dgm:pt modelId="{AA2E0F72-FBD5-4694-A736-F80D0865B04E}" type="pres">
      <dgm:prSet presAssocID="{ABA3882F-DFD3-4C7A-9736-3A61B15F08FE}" presName="vertSpace2b" presStyleCnt="0"/>
      <dgm:spPr/>
    </dgm:pt>
    <dgm:pt modelId="{79483970-C50D-4A4A-9430-E0769A127E27}" type="pres">
      <dgm:prSet presAssocID="{C5FBE08C-72DC-4F91-85F0-0172C88C05A1}" presName="thickLine" presStyleLbl="alignNode1" presStyleIdx="1" presStyleCnt="2"/>
      <dgm:spPr/>
    </dgm:pt>
    <dgm:pt modelId="{F8DEE610-8539-4599-8BB3-4A43A587E01C}" type="pres">
      <dgm:prSet presAssocID="{C5FBE08C-72DC-4F91-85F0-0172C88C05A1}" presName="horz1" presStyleCnt="0"/>
      <dgm:spPr/>
    </dgm:pt>
    <dgm:pt modelId="{46BCBD11-E7EC-4609-8940-E7E41D7116DA}" type="pres">
      <dgm:prSet presAssocID="{C5FBE08C-72DC-4F91-85F0-0172C88C05A1}" presName="tx1" presStyleLbl="revTx" presStyleIdx="5" presStyleCnt="9" custScaleX="152074"/>
      <dgm:spPr/>
      <dgm:t>
        <a:bodyPr/>
        <a:lstStyle/>
        <a:p>
          <a:endParaRPr lang="en-US"/>
        </a:p>
      </dgm:t>
    </dgm:pt>
    <dgm:pt modelId="{5EE54703-2261-46A5-96F2-8D8D61D86F34}" type="pres">
      <dgm:prSet presAssocID="{C5FBE08C-72DC-4F91-85F0-0172C88C05A1}" presName="vert1" presStyleCnt="0"/>
      <dgm:spPr/>
    </dgm:pt>
    <dgm:pt modelId="{27955E3D-7DFD-4732-A062-5F364DB754C7}" type="pres">
      <dgm:prSet presAssocID="{42B5FC81-59D0-4B57-A880-64FEB65D119E}" presName="vertSpace2a" presStyleCnt="0"/>
      <dgm:spPr/>
    </dgm:pt>
    <dgm:pt modelId="{F1B77BBE-92C1-451E-A9E4-E3F5562FB680}" type="pres">
      <dgm:prSet presAssocID="{42B5FC81-59D0-4B57-A880-64FEB65D119E}" presName="horz2" presStyleCnt="0"/>
      <dgm:spPr/>
    </dgm:pt>
    <dgm:pt modelId="{4C553EAD-8657-48F3-9DF0-178CE84EBADD}" type="pres">
      <dgm:prSet presAssocID="{42B5FC81-59D0-4B57-A880-64FEB65D119E}" presName="horzSpace2" presStyleCnt="0"/>
      <dgm:spPr/>
    </dgm:pt>
    <dgm:pt modelId="{9573238C-1FCD-4BFF-902A-C60BD40E82B4}" type="pres">
      <dgm:prSet presAssocID="{42B5FC81-59D0-4B57-A880-64FEB65D119E}" presName="tx2" presStyleLbl="revTx" presStyleIdx="6" presStyleCnt="9"/>
      <dgm:spPr/>
      <dgm:t>
        <a:bodyPr/>
        <a:lstStyle/>
        <a:p>
          <a:endParaRPr lang="en-US"/>
        </a:p>
      </dgm:t>
    </dgm:pt>
    <dgm:pt modelId="{33DD4843-9C6B-4F77-8559-89EC975481A5}" type="pres">
      <dgm:prSet presAssocID="{42B5FC81-59D0-4B57-A880-64FEB65D119E}" presName="vert2" presStyleCnt="0"/>
      <dgm:spPr/>
    </dgm:pt>
    <dgm:pt modelId="{EC3117FF-8449-4B93-9824-602764102D4D}" type="pres">
      <dgm:prSet presAssocID="{42B5FC81-59D0-4B57-A880-64FEB65D119E}" presName="thinLine2b" presStyleLbl="callout" presStyleIdx="4" presStyleCnt="7"/>
      <dgm:spPr/>
    </dgm:pt>
    <dgm:pt modelId="{45B04FE6-A712-48C7-B946-F4C5DA4CD46B}" type="pres">
      <dgm:prSet presAssocID="{42B5FC81-59D0-4B57-A880-64FEB65D119E}" presName="vertSpace2b" presStyleCnt="0"/>
      <dgm:spPr/>
    </dgm:pt>
    <dgm:pt modelId="{42DAC86E-E5FC-49E7-B436-DEFEDF653A35}" type="pres">
      <dgm:prSet presAssocID="{680B9417-3510-40D7-803E-645AF1F9A821}" presName="horz2" presStyleCnt="0"/>
      <dgm:spPr/>
    </dgm:pt>
    <dgm:pt modelId="{E0ECB5F2-B2F5-49BD-A143-A51C86633429}" type="pres">
      <dgm:prSet presAssocID="{680B9417-3510-40D7-803E-645AF1F9A821}" presName="horzSpace2" presStyleCnt="0"/>
      <dgm:spPr/>
    </dgm:pt>
    <dgm:pt modelId="{6CD5FDDB-D757-4D3A-A74B-08DB17B880ED}" type="pres">
      <dgm:prSet presAssocID="{680B9417-3510-40D7-803E-645AF1F9A821}" presName="tx2" presStyleLbl="revTx" presStyleIdx="7" presStyleCnt="9"/>
      <dgm:spPr/>
      <dgm:t>
        <a:bodyPr/>
        <a:lstStyle/>
        <a:p>
          <a:endParaRPr lang="en-US"/>
        </a:p>
      </dgm:t>
    </dgm:pt>
    <dgm:pt modelId="{1A3917FE-B37A-4611-8435-862AF45E6793}" type="pres">
      <dgm:prSet presAssocID="{680B9417-3510-40D7-803E-645AF1F9A821}" presName="vert2" presStyleCnt="0"/>
      <dgm:spPr/>
    </dgm:pt>
    <dgm:pt modelId="{B74EA5FE-4091-4AA9-9F30-9354EE2A532C}" type="pres">
      <dgm:prSet presAssocID="{680B9417-3510-40D7-803E-645AF1F9A821}" presName="thinLine2b" presStyleLbl="callout" presStyleIdx="5" presStyleCnt="7"/>
      <dgm:spPr/>
    </dgm:pt>
    <dgm:pt modelId="{52202803-2D50-44A2-AC84-8350BF84FA12}" type="pres">
      <dgm:prSet presAssocID="{680B9417-3510-40D7-803E-645AF1F9A821}" presName="vertSpace2b" presStyleCnt="0"/>
      <dgm:spPr/>
    </dgm:pt>
    <dgm:pt modelId="{C6DF2F88-3043-4F37-98F3-19606C4647FB}" type="pres">
      <dgm:prSet presAssocID="{4AFA6ABC-03FF-4FE6-A602-B269398F3628}" presName="horz2" presStyleCnt="0"/>
      <dgm:spPr/>
    </dgm:pt>
    <dgm:pt modelId="{DBC144FD-339A-4592-98A6-BB01B037DE56}" type="pres">
      <dgm:prSet presAssocID="{4AFA6ABC-03FF-4FE6-A602-B269398F3628}" presName="horzSpace2" presStyleCnt="0"/>
      <dgm:spPr/>
    </dgm:pt>
    <dgm:pt modelId="{1AC900F3-074F-4E3B-A121-438824D6B599}" type="pres">
      <dgm:prSet presAssocID="{4AFA6ABC-03FF-4FE6-A602-B269398F3628}" presName="tx2" presStyleLbl="revTx" presStyleIdx="8" presStyleCnt="9"/>
      <dgm:spPr/>
      <dgm:t>
        <a:bodyPr/>
        <a:lstStyle/>
        <a:p>
          <a:endParaRPr lang="en-US"/>
        </a:p>
      </dgm:t>
    </dgm:pt>
    <dgm:pt modelId="{576AE6A8-D86D-44E4-989F-85214F5E83A4}" type="pres">
      <dgm:prSet presAssocID="{4AFA6ABC-03FF-4FE6-A602-B269398F3628}" presName="vert2" presStyleCnt="0"/>
      <dgm:spPr/>
    </dgm:pt>
    <dgm:pt modelId="{FCE72765-F969-4A66-BA46-8341915DD88A}" type="pres">
      <dgm:prSet presAssocID="{4AFA6ABC-03FF-4FE6-A602-B269398F3628}" presName="thinLine2b" presStyleLbl="callout" presStyleIdx="6" presStyleCnt="7"/>
      <dgm:spPr/>
    </dgm:pt>
    <dgm:pt modelId="{C4389C37-617C-4A45-BE33-EF2BBAE2FEE0}" type="pres">
      <dgm:prSet presAssocID="{4AFA6ABC-03FF-4FE6-A602-B269398F3628}" presName="vertSpace2b" presStyleCnt="0"/>
      <dgm:spPr/>
    </dgm:pt>
  </dgm:ptLst>
  <dgm:cxnLst>
    <dgm:cxn modelId="{431ED073-A259-4488-84C5-72DC1A27BB38}" type="presOf" srcId="{4AFA6ABC-03FF-4FE6-A602-B269398F3628}" destId="{1AC900F3-074F-4E3B-A121-438824D6B599}" srcOrd="0" destOrd="0" presId="urn:microsoft.com/office/officeart/2008/layout/LinedList"/>
    <dgm:cxn modelId="{601F27C3-1BF6-40BB-A6DD-AC3A68E1C741}" type="presOf" srcId="{72865D9E-4A9C-48AD-8368-3DF393F810FC}" destId="{3B33CFA0-4419-4F93-B98A-3DF32611F3F6}" srcOrd="0" destOrd="0" presId="urn:microsoft.com/office/officeart/2008/layout/LinedList"/>
    <dgm:cxn modelId="{11D0759F-88D2-431C-A788-D9F1083C624F}" srcId="{642747C3-5EE1-4310-9C2C-526D243A7DD6}" destId="{3E9432E6-450E-439D-A8C9-F7ADFE01B4BD}" srcOrd="2" destOrd="0" parTransId="{C17EE65F-AD2A-485C-AC32-7F860653F918}" sibTransId="{C8F2EA57-DFBE-4F2D-9C28-05EC461EDFE4}"/>
    <dgm:cxn modelId="{2532275E-5FAD-4C92-AAB0-13249DB0CF76}" srcId="{72865D9E-4A9C-48AD-8368-3DF393F810FC}" destId="{642747C3-5EE1-4310-9C2C-526D243A7DD6}" srcOrd="0" destOrd="0" parTransId="{D249AFA4-A333-4A4C-87BE-FE9C7AA43306}" sibTransId="{C12C4BA0-24A9-48B6-AFE0-1DC59464160C}"/>
    <dgm:cxn modelId="{B785D7F2-089F-4B3A-B527-C7FBEB1050D1}" type="presOf" srcId="{F9F584FE-5F20-4D1C-AE7B-2082A67E5250}" destId="{1890D4AB-FC97-4F29-8EA5-9DA96F2B8AF9}" srcOrd="0" destOrd="0" presId="urn:microsoft.com/office/officeart/2008/layout/LinedList"/>
    <dgm:cxn modelId="{E8934AEE-B025-4F9F-AF82-E4E006D49F38}" type="presOf" srcId="{642747C3-5EE1-4310-9C2C-526D243A7DD6}" destId="{7909592F-9666-4B13-A1ED-FE4C6F7F2454}" srcOrd="0" destOrd="0" presId="urn:microsoft.com/office/officeart/2008/layout/LinedList"/>
    <dgm:cxn modelId="{C8AF242A-AE52-47A5-9D10-EB3705E232E5}" srcId="{72865D9E-4A9C-48AD-8368-3DF393F810FC}" destId="{C5FBE08C-72DC-4F91-85F0-0172C88C05A1}" srcOrd="1" destOrd="0" parTransId="{CEF9FE66-40E8-474A-86CA-DB8F7CE0C4F5}" sibTransId="{98A75223-F93B-4743-9FC3-F8341DC830AE}"/>
    <dgm:cxn modelId="{51CEA47F-32AD-48F9-9BF6-134B4948706E}" type="presOf" srcId="{42B5FC81-59D0-4B57-A880-64FEB65D119E}" destId="{9573238C-1FCD-4BFF-902A-C60BD40E82B4}" srcOrd="0" destOrd="0" presId="urn:microsoft.com/office/officeart/2008/layout/LinedList"/>
    <dgm:cxn modelId="{EADAFC4F-5DC4-4AF8-9B74-BA4898BBD4F0}" srcId="{C5FBE08C-72DC-4F91-85F0-0172C88C05A1}" destId="{42B5FC81-59D0-4B57-A880-64FEB65D119E}" srcOrd="0" destOrd="0" parTransId="{9502B02D-88C1-4B9A-97A7-966CC0BCF8BD}" sibTransId="{4F40B418-2FD5-4F54-B8A0-E4135A7D2F0E}"/>
    <dgm:cxn modelId="{DE6B11A9-ADFC-43BA-B094-515405AF0D0B}" type="presOf" srcId="{3E9432E6-450E-439D-A8C9-F7ADFE01B4BD}" destId="{F7E8A523-062D-4F88-BCB8-79D447273F8A}" srcOrd="0" destOrd="0" presId="urn:microsoft.com/office/officeart/2008/layout/LinedList"/>
    <dgm:cxn modelId="{8BC73D6A-31BD-4DCC-9051-12E08921AECF}" srcId="{C5FBE08C-72DC-4F91-85F0-0172C88C05A1}" destId="{680B9417-3510-40D7-803E-645AF1F9A821}" srcOrd="1" destOrd="0" parTransId="{C8D10AB8-39B3-4CC6-8F06-B74DCBD721BD}" sibTransId="{DF95D17B-B89A-4874-B98F-31C2D6074D5F}"/>
    <dgm:cxn modelId="{10CCC0CA-23BC-42D0-9AB5-428308B6165D}" type="presOf" srcId="{680B9417-3510-40D7-803E-645AF1F9A821}" destId="{6CD5FDDB-D757-4D3A-A74B-08DB17B880ED}" srcOrd="0" destOrd="0" presId="urn:microsoft.com/office/officeart/2008/layout/LinedList"/>
    <dgm:cxn modelId="{374EF4EC-95AA-4C71-B463-3A55CABC78E6}" srcId="{642747C3-5EE1-4310-9C2C-526D243A7DD6}" destId="{F9F584FE-5F20-4D1C-AE7B-2082A67E5250}" srcOrd="1" destOrd="0" parTransId="{16946B42-4345-4F27-BC5B-B670933A1912}" sibTransId="{DF233EBB-90B1-45DB-BB2F-DBD7AD70C248}"/>
    <dgm:cxn modelId="{450110CB-640D-4BAD-A368-E6686654622B}" srcId="{C5FBE08C-72DC-4F91-85F0-0172C88C05A1}" destId="{4AFA6ABC-03FF-4FE6-A602-B269398F3628}" srcOrd="2" destOrd="0" parTransId="{E4F683E7-269F-4B40-BF6E-3FAF54625E03}" sibTransId="{1FBF9447-99DE-4623-B5A9-F4297EFF90CE}"/>
    <dgm:cxn modelId="{DC9AE02D-7268-4685-80F4-157C1EFA76E5}" srcId="{642747C3-5EE1-4310-9C2C-526D243A7DD6}" destId="{BE50C07D-D0B3-40BD-A8D0-DE5CAFF5A640}" srcOrd="0" destOrd="0" parTransId="{813443BD-85C7-435A-81CC-46EC707A79C2}" sibTransId="{8A48FC1B-144A-42B6-BFB9-CA3CEE20C5B3}"/>
    <dgm:cxn modelId="{6B5424D4-B3FA-4921-8549-771BC696A8EF}" type="presOf" srcId="{C5FBE08C-72DC-4F91-85F0-0172C88C05A1}" destId="{46BCBD11-E7EC-4609-8940-E7E41D7116DA}" srcOrd="0" destOrd="0" presId="urn:microsoft.com/office/officeart/2008/layout/LinedList"/>
    <dgm:cxn modelId="{22749142-31A5-4B80-AD8C-665DC39C5741}" type="presOf" srcId="{ABA3882F-DFD3-4C7A-9736-3A61B15F08FE}" destId="{19981B4C-806A-4E3C-BA27-927CF8549C8A}" srcOrd="0" destOrd="0" presId="urn:microsoft.com/office/officeart/2008/layout/LinedList"/>
    <dgm:cxn modelId="{FBC82AA5-3503-4E9D-9414-911271521F1C}" srcId="{642747C3-5EE1-4310-9C2C-526D243A7DD6}" destId="{ABA3882F-DFD3-4C7A-9736-3A61B15F08FE}" srcOrd="3" destOrd="0" parTransId="{75E3F5F4-0D06-474D-A250-4AE58B91A187}" sibTransId="{545F139B-46D0-4BF1-8107-B5BF8E562232}"/>
    <dgm:cxn modelId="{06C70D6B-7D2F-41EC-B321-A131E317CEB0}" type="presOf" srcId="{BE50C07D-D0B3-40BD-A8D0-DE5CAFF5A640}" destId="{A4C96E15-80E0-44BE-8647-B016473E54D9}" srcOrd="0" destOrd="0" presId="urn:microsoft.com/office/officeart/2008/layout/LinedList"/>
    <dgm:cxn modelId="{59A0837C-BBB8-4704-899A-40813E87D625}" type="presParOf" srcId="{3B33CFA0-4419-4F93-B98A-3DF32611F3F6}" destId="{C2AE8004-1DC1-468A-9AB9-DCB195D9D3E4}" srcOrd="0" destOrd="0" presId="urn:microsoft.com/office/officeart/2008/layout/LinedList"/>
    <dgm:cxn modelId="{9C3CE31E-55C3-478A-A364-DF25FD109F69}" type="presParOf" srcId="{3B33CFA0-4419-4F93-B98A-3DF32611F3F6}" destId="{0C854E52-A3BF-4580-AA89-153FCEC213C7}" srcOrd="1" destOrd="0" presId="urn:microsoft.com/office/officeart/2008/layout/LinedList"/>
    <dgm:cxn modelId="{DB481902-10C5-403F-80D1-9030AD46A3BA}" type="presParOf" srcId="{0C854E52-A3BF-4580-AA89-153FCEC213C7}" destId="{7909592F-9666-4B13-A1ED-FE4C6F7F2454}" srcOrd="0" destOrd="0" presId="urn:microsoft.com/office/officeart/2008/layout/LinedList"/>
    <dgm:cxn modelId="{5F446338-8F28-4940-95FD-84B4BEDC1E2E}" type="presParOf" srcId="{0C854E52-A3BF-4580-AA89-153FCEC213C7}" destId="{E87E733A-B71D-492F-AC16-2D3254B12A02}" srcOrd="1" destOrd="0" presId="urn:microsoft.com/office/officeart/2008/layout/LinedList"/>
    <dgm:cxn modelId="{908AADF8-9A10-4481-BDFB-2B58A78F5F90}" type="presParOf" srcId="{E87E733A-B71D-492F-AC16-2D3254B12A02}" destId="{16649F52-816A-48BB-A608-D2C089556C21}" srcOrd="0" destOrd="0" presId="urn:microsoft.com/office/officeart/2008/layout/LinedList"/>
    <dgm:cxn modelId="{97CFEC49-A412-4A5C-B588-B22BEE88F7ED}" type="presParOf" srcId="{E87E733A-B71D-492F-AC16-2D3254B12A02}" destId="{E5DFF913-A6D6-401A-84A6-C89DF9AD03F5}" srcOrd="1" destOrd="0" presId="urn:microsoft.com/office/officeart/2008/layout/LinedList"/>
    <dgm:cxn modelId="{275680AD-0709-4C36-83CE-BE7E956636BC}" type="presParOf" srcId="{E5DFF913-A6D6-401A-84A6-C89DF9AD03F5}" destId="{9DE59E53-1C29-4415-8528-747B15522061}" srcOrd="0" destOrd="0" presId="urn:microsoft.com/office/officeart/2008/layout/LinedList"/>
    <dgm:cxn modelId="{F2782409-6FBC-4146-825C-D3DD7898DC0C}" type="presParOf" srcId="{E5DFF913-A6D6-401A-84A6-C89DF9AD03F5}" destId="{A4C96E15-80E0-44BE-8647-B016473E54D9}" srcOrd="1" destOrd="0" presId="urn:microsoft.com/office/officeart/2008/layout/LinedList"/>
    <dgm:cxn modelId="{4A5560CF-8133-4D8A-AF1A-89886577AB8A}" type="presParOf" srcId="{E5DFF913-A6D6-401A-84A6-C89DF9AD03F5}" destId="{6DD5CB35-2A86-4C4C-B7D0-8C70C181DABF}" srcOrd="2" destOrd="0" presId="urn:microsoft.com/office/officeart/2008/layout/LinedList"/>
    <dgm:cxn modelId="{C98ADEF3-C8A5-4832-B414-6136E7749E85}" type="presParOf" srcId="{E87E733A-B71D-492F-AC16-2D3254B12A02}" destId="{E18D1012-9738-43E7-8CCE-2B4BEE288DBA}" srcOrd="2" destOrd="0" presId="urn:microsoft.com/office/officeart/2008/layout/LinedList"/>
    <dgm:cxn modelId="{38B69DA1-9200-40F1-A0C1-9C333BA767C5}" type="presParOf" srcId="{E87E733A-B71D-492F-AC16-2D3254B12A02}" destId="{66D989D3-3B3F-4D5F-BA94-9DC61FF05A4F}" srcOrd="3" destOrd="0" presId="urn:microsoft.com/office/officeart/2008/layout/LinedList"/>
    <dgm:cxn modelId="{1EA78A6C-8D4B-4F53-A1E4-7767CE270900}" type="presParOf" srcId="{E87E733A-B71D-492F-AC16-2D3254B12A02}" destId="{2BD4B4D9-77E0-4DDD-8E05-7AFD6645E4EC}" srcOrd="4" destOrd="0" presId="urn:microsoft.com/office/officeart/2008/layout/LinedList"/>
    <dgm:cxn modelId="{B85AB0C7-7067-4283-876F-675CC3F6BF3F}" type="presParOf" srcId="{2BD4B4D9-77E0-4DDD-8E05-7AFD6645E4EC}" destId="{7808CCEB-1926-4EAA-9527-0542835FDAE7}" srcOrd="0" destOrd="0" presId="urn:microsoft.com/office/officeart/2008/layout/LinedList"/>
    <dgm:cxn modelId="{FFB18FA5-BA63-406C-865D-CD1A5E830795}" type="presParOf" srcId="{2BD4B4D9-77E0-4DDD-8E05-7AFD6645E4EC}" destId="{1890D4AB-FC97-4F29-8EA5-9DA96F2B8AF9}" srcOrd="1" destOrd="0" presId="urn:microsoft.com/office/officeart/2008/layout/LinedList"/>
    <dgm:cxn modelId="{C8D0D434-D6FD-452D-BFC4-CF265A615111}" type="presParOf" srcId="{2BD4B4D9-77E0-4DDD-8E05-7AFD6645E4EC}" destId="{F962FB73-974B-4161-A40A-9B0D7F5DFF8E}" srcOrd="2" destOrd="0" presId="urn:microsoft.com/office/officeart/2008/layout/LinedList"/>
    <dgm:cxn modelId="{D0C24A67-A7DD-485E-8AD0-7119F9A5C4C0}" type="presParOf" srcId="{E87E733A-B71D-492F-AC16-2D3254B12A02}" destId="{75651E7B-B497-4818-8F89-25176F2A222C}" srcOrd="5" destOrd="0" presId="urn:microsoft.com/office/officeart/2008/layout/LinedList"/>
    <dgm:cxn modelId="{3DE2D815-128C-4685-80F5-3DA9FDCF00B5}" type="presParOf" srcId="{E87E733A-B71D-492F-AC16-2D3254B12A02}" destId="{0763B253-615B-46BF-AB53-4B721402C213}" srcOrd="6" destOrd="0" presId="urn:microsoft.com/office/officeart/2008/layout/LinedList"/>
    <dgm:cxn modelId="{3378DAB3-DEC9-48F9-818C-A92EDD952425}" type="presParOf" srcId="{E87E733A-B71D-492F-AC16-2D3254B12A02}" destId="{032FE70B-A55B-44C9-90AF-9F849E366F32}" srcOrd="7" destOrd="0" presId="urn:microsoft.com/office/officeart/2008/layout/LinedList"/>
    <dgm:cxn modelId="{1577B553-A3A6-4E47-863E-B98FB6A1397B}" type="presParOf" srcId="{032FE70B-A55B-44C9-90AF-9F849E366F32}" destId="{DA228BF0-F1D9-4D07-9247-8F18C7C4B00F}" srcOrd="0" destOrd="0" presId="urn:microsoft.com/office/officeart/2008/layout/LinedList"/>
    <dgm:cxn modelId="{FD3FC606-4FAC-4A96-B238-91056CC2E04E}" type="presParOf" srcId="{032FE70B-A55B-44C9-90AF-9F849E366F32}" destId="{F7E8A523-062D-4F88-BCB8-79D447273F8A}" srcOrd="1" destOrd="0" presId="urn:microsoft.com/office/officeart/2008/layout/LinedList"/>
    <dgm:cxn modelId="{6988C267-62BD-4F81-862C-730D57098DF8}" type="presParOf" srcId="{032FE70B-A55B-44C9-90AF-9F849E366F32}" destId="{DE6D2E70-9740-4412-9C85-26D4FA2D3C45}" srcOrd="2" destOrd="0" presId="urn:microsoft.com/office/officeart/2008/layout/LinedList"/>
    <dgm:cxn modelId="{7EC812AB-3474-46C0-BB11-A49367E4E7C9}" type="presParOf" srcId="{E87E733A-B71D-492F-AC16-2D3254B12A02}" destId="{0954FBDE-A555-461A-8A00-1FCBFD7EE00B}" srcOrd="8" destOrd="0" presId="urn:microsoft.com/office/officeart/2008/layout/LinedList"/>
    <dgm:cxn modelId="{EBDDB5E9-F6D1-4371-8B32-2C91CBE6830B}" type="presParOf" srcId="{E87E733A-B71D-492F-AC16-2D3254B12A02}" destId="{FBC8671D-4416-4B40-B626-2A13D6F229C2}" srcOrd="9" destOrd="0" presId="urn:microsoft.com/office/officeart/2008/layout/LinedList"/>
    <dgm:cxn modelId="{8DB2C9BA-8896-48D3-8FBD-10956F71EC72}" type="presParOf" srcId="{E87E733A-B71D-492F-AC16-2D3254B12A02}" destId="{D0D63254-11A6-4891-9659-47A7353BAB2F}" srcOrd="10" destOrd="0" presId="urn:microsoft.com/office/officeart/2008/layout/LinedList"/>
    <dgm:cxn modelId="{120231A0-47D8-4A29-988E-92794F3A37C1}" type="presParOf" srcId="{D0D63254-11A6-4891-9659-47A7353BAB2F}" destId="{749A7A16-0823-48D3-B0E4-135B4FF5C2F4}" srcOrd="0" destOrd="0" presId="urn:microsoft.com/office/officeart/2008/layout/LinedList"/>
    <dgm:cxn modelId="{8E472378-96D9-4479-A084-988B380B847C}" type="presParOf" srcId="{D0D63254-11A6-4891-9659-47A7353BAB2F}" destId="{19981B4C-806A-4E3C-BA27-927CF8549C8A}" srcOrd="1" destOrd="0" presId="urn:microsoft.com/office/officeart/2008/layout/LinedList"/>
    <dgm:cxn modelId="{F2229B61-B5B9-4B33-A5BD-66816A5DDFDC}" type="presParOf" srcId="{D0D63254-11A6-4891-9659-47A7353BAB2F}" destId="{995CAD96-8D58-4042-BDCB-43970D87EA52}" srcOrd="2" destOrd="0" presId="urn:microsoft.com/office/officeart/2008/layout/LinedList"/>
    <dgm:cxn modelId="{9ECB8FF7-F749-473C-A50A-FE21A935A258}" type="presParOf" srcId="{E87E733A-B71D-492F-AC16-2D3254B12A02}" destId="{5A28493D-8734-488E-9782-28877AFF33B7}" srcOrd="11" destOrd="0" presId="urn:microsoft.com/office/officeart/2008/layout/LinedList"/>
    <dgm:cxn modelId="{BD59C369-EC58-42B6-9C89-222CC0AB010E}" type="presParOf" srcId="{E87E733A-B71D-492F-AC16-2D3254B12A02}" destId="{AA2E0F72-FBD5-4694-A736-F80D0865B04E}" srcOrd="12" destOrd="0" presId="urn:microsoft.com/office/officeart/2008/layout/LinedList"/>
    <dgm:cxn modelId="{F677C7E1-AA82-48B2-AD3E-153FC4225144}" type="presParOf" srcId="{3B33CFA0-4419-4F93-B98A-3DF32611F3F6}" destId="{79483970-C50D-4A4A-9430-E0769A127E27}" srcOrd="2" destOrd="0" presId="urn:microsoft.com/office/officeart/2008/layout/LinedList"/>
    <dgm:cxn modelId="{B5E93041-BD61-4E41-AD19-CCF6C2E9C3E8}" type="presParOf" srcId="{3B33CFA0-4419-4F93-B98A-3DF32611F3F6}" destId="{F8DEE610-8539-4599-8BB3-4A43A587E01C}" srcOrd="3" destOrd="0" presId="urn:microsoft.com/office/officeart/2008/layout/LinedList"/>
    <dgm:cxn modelId="{B894C868-C173-40DB-BFD9-B167A4EA04B7}" type="presParOf" srcId="{F8DEE610-8539-4599-8BB3-4A43A587E01C}" destId="{46BCBD11-E7EC-4609-8940-E7E41D7116DA}" srcOrd="0" destOrd="0" presId="urn:microsoft.com/office/officeart/2008/layout/LinedList"/>
    <dgm:cxn modelId="{C9B95504-A9CA-4942-AFE8-B88056DA0C87}" type="presParOf" srcId="{F8DEE610-8539-4599-8BB3-4A43A587E01C}" destId="{5EE54703-2261-46A5-96F2-8D8D61D86F34}" srcOrd="1" destOrd="0" presId="urn:microsoft.com/office/officeart/2008/layout/LinedList"/>
    <dgm:cxn modelId="{3C368AAC-21DE-40D5-937C-B5DDE10D3125}" type="presParOf" srcId="{5EE54703-2261-46A5-96F2-8D8D61D86F34}" destId="{27955E3D-7DFD-4732-A062-5F364DB754C7}" srcOrd="0" destOrd="0" presId="urn:microsoft.com/office/officeart/2008/layout/LinedList"/>
    <dgm:cxn modelId="{D3E9D21C-3D6D-4AD9-AFE7-91A2CFF423CA}" type="presParOf" srcId="{5EE54703-2261-46A5-96F2-8D8D61D86F34}" destId="{F1B77BBE-92C1-451E-A9E4-E3F5562FB680}" srcOrd="1" destOrd="0" presId="urn:microsoft.com/office/officeart/2008/layout/LinedList"/>
    <dgm:cxn modelId="{6578BB36-14B7-44C0-A7B8-93B5C2FBC854}" type="presParOf" srcId="{F1B77BBE-92C1-451E-A9E4-E3F5562FB680}" destId="{4C553EAD-8657-48F3-9DF0-178CE84EBADD}" srcOrd="0" destOrd="0" presId="urn:microsoft.com/office/officeart/2008/layout/LinedList"/>
    <dgm:cxn modelId="{F5D78F2E-83E0-4B3C-8788-90D3529F6539}" type="presParOf" srcId="{F1B77BBE-92C1-451E-A9E4-E3F5562FB680}" destId="{9573238C-1FCD-4BFF-902A-C60BD40E82B4}" srcOrd="1" destOrd="0" presId="urn:microsoft.com/office/officeart/2008/layout/LinedList"/>
    <dgm:cxn modelId="{08A517D6-1A6A-4AE2-9D50-6F2F49D93875}" type="presParOf" srcId="{F1B77BBE-92C1-451E-A9E4-E3F5562FB680}" destId="{33DD4843-9C6B-4F77-8559-89EC975481A5}" srcOrd="2" destOrd="0" presId="urn:microsoft.com/office/officeart/2008/layout/LinedList"/>
    <dgm:cxn modelId="{7A5B0521-08BF-4882-A54A-B70C34ABE9AC}" type="presParOf" srcId="{5EE54703-2261-46A5-96F2-8D8D61D86F34}" destId="{EC3117FF-8449-4B93-9824-602764102D4D}" srcOrd="2" destOrd="0" presId="urn:microsoft.com/office/officeart/2008/layout/LinedList"/>
    <dgm:cxn modelId="{863E899D-294E-496C-8319-41D8DB82B728}" type="presParOf" srcId="{5EE54703-2261-46A5-96F2-8D8D61D86F34}" destId="{45B04FE6-A712-48C7-B946-F4C5DA4CD46B}" srcOrd="3" destOrd="0" presId="urn:microsoft.com/office/officeart/2008/layout/LinedList"/>
    <dgm:cxn modelId="{A9EC9637-3349-40DA-9F6F-3C5ADD23C700}" type="presParOf" srcId="{5EE54703-2261-46A5-96F2-8D8D61D86F34}" destId="{42DAC86E-E5FC-49E7-B436-DEFEDF653A35}" srcOrd="4" destOrd="0" presId="urn:microsoft.com/office/officeart/2008/layout/LinedList"/>
    <dgm:cxn modelId="{0CC8994F-3D8C-4108-8693-C0456E13C405}" type="presParOf" srcId="{42DAC86E-E5FC-49E7-B436-DEFEDF653A35}" destId="{E0ECB5F2-B2F5-49BD-A143-A51C86633429}" srcOrd="0" destOrd="0" presId="urn:microsoft.com/office/officeart/2008/layout/LinedList"/>
    <dgm:cxn modelId="{349F304A-F9D7-42B0-BCA3-968B0766EA43}" type="presParOf" srcId="{42DAC86E-E5FC-49E7-B436-DEFEDF653A35}" destId="{6CD5FDDB-D757-4D3A-A74B-08DB17B880ED}" srcOrd="1" destOrd="0" presId="urn:microsoft.com/office/officeart/2008/layout/LinedList"/>
    <dgm:cxn modelId="{031B2BEC-B588-462D-BA34-A9825A92EBC6}" type="presParOf" srcId="{42DAC86E-E5FC-49E7-B436-DEFEDF653A35}" destId="{1A3917FE-B37A-4611-8435-862AF45E6793}" srcOrd="2" destOrd="0" presId="urn:microsoft.com/office/officeart/2008/layout/LinedList"/>
    <dgm:cxn modelId="{5AE3D4E2-4472-4F72-B16F-BAD0A990A1F1}" type="presParOf" srcId="{5EE54703-2261-46A5-96F2-8D8D61D86F34}" destId="{B74EA5FE-4091-4AA9-9F30-9354EE2A532C}" srcOrd="5" destOrd="0" presId="urn:microsoft.com/office/officeart/2008/layout/LinedList"/>
    <dgm:cxn modelId="{00F3E376-4106-4BE8-A4E4-B870C44FFF3A}" type="presParOf" srcId="{5EE54703-2261-46A5-96F2-8D8D61D86F34}" destId="{52202803-2D50-44A2-AC84-8350BF84FA12}" srcOrd="6" destOrd="0" presId="urn:microsoft.com/office/officeart/2008/layout/LinedList"/>
    <dgm:cxn modelId="{BD69A88D-8E34-4B20-AA05-A12E927C8FC6}" type="presParOf" srcId="{5EE54703-2261-46A5-96F2-8D8D61D86F34}" destId="{C6DF2F88-3043-4F37-98F3-19606C4647FB}" srcOrd="7" destOrd="0" presId="urn:microsoft.com/office/officeart/2008/layout/LinedList"/>
    <dgm:cxn modelId="{1CF553B3-22D9-410E-A9A4-DFAC36456B67}" type="presParOf" srcId="{C6DF2F88-3043-4F37-98F3-19606C4647FB}" destId="{DBC144FD-339A-4592-98A6-BB01B037DE56}" srcOrd="0" destOrd="0" presId="urn:microsoft.com/office/officeart/2008/layout/LinedList"/>
    <dgm:cxn modelId="{34147866-72A4-4549-BF02-D306A911E668}" type="presParOf" srcId="{C6DF2F88-3043-4F37-98F3-19606C4647FB}" destId="{1AC900F3-074F-4E3B-A121-438824D6B599}" srcOrd="1" destOrd="0" presId="urn:microsoft.com/office/officeart/2008/layout/LinedList"/>
    <dgm:cxn modelId="{3C613BBE-EB4C-4C2F-8DA2-2C7E2D46F6D8}" type="presParOf" srcId="{C6DF2F88-3043-4F37-98F3-19606C4647FB}" destId="{576AE6A8-D86D-44E4-989F-85214F5E83A4}" srcOrd="2" destOrd="0" presId="urn:microsoft.com/office/officeart/2008/layout/LinedList"/>
    <dgm:cxn modelId="{52CF65FF-3E52-4FE2-B4EF-AAA63B1A10A8}" type="presParOf" srcId="{5EE54703-2261-46A5-96F2-8D8D61D86F34}" destId="{FCE72765-F969-4A66-BA46-8341915DD88A}" srcOrd="8" destOrd="0" presId="urn:microsoft.com/office/officeart/2008/layout/LinedList"/>
    <dgm:cxn modelId="{0ADDD8D6-08CE-4C4E-A030-D46763F4BA9F}" type="presParOf" srcId="{5EE54703-2261-46A5-96F2-8D8D61D86F34}" destId="{C4389C37-617C-4A45-BE33-EF2BBAE2FEE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7FFEB84-478A-438D-BFA5-6670A406E71E}"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50220BEC-C9E2-4F89-AEAB-C6E2EEB6BE49}">
      <dgm:prSet/>
      <dgm:spPr/>
      <dgm:t>
        <a:bodyPr/>
        <a:lstStyle/>
        <a:p>
          <a:endParaRPr lang="en-US" dirty="0" smtClean="0">
            <a:latin typeface="Arial" panose="020B0604020202020204" pitchFamily="34" charset="0"/>
            <a:cs typeface="Arial" panose="020B0604020202020204" pitchFamily="34" charset="0"/>
          </a:endParaRPr>
        </a:p>
      </dgm:t>
    </dgm:pt>
    <dgm:pt modelId="{FDC3FE12-B991-453D-B97B-0192E27B2436}" type="parTrans" cxnId="{8B8F2859-C5E9-4AFB-BD98-BCCC95E84194}">
      <dgm:prSet/>
      <dgm:spPr/>
      <dgm:t>
        <a:bodyPr/>
        <a:lstStyle/>
        <a:p>
          <a:endParaRPr lang="en-US">
            <a:latin typeface="Arial" panose="020B0604020202020204" pitchFamily="34" charset="0"/>
            <a:cs typeface="Arial" panose="020B0604020202020204" pitchFamily="34" charset="0"/>
          </a:endParaRPr>
        </a:p>
      </dgm:t>
    </dgm:pt>
    <dgm:pt modelId="{4873E72E-F262-44DE-9F11-7A081AC4DFB9}" type="sibTrans" cxnId="{8B8F2859-C5E9-4AFB-BD98-BCCC95E84194}">
      <dgm:prSet/>
      <dgm:spPr/>
      <dgm:t>
        <a:bodyPr/>
        <a:lstStyle/>
        <a:p>
          <a:endParaRPr lang="en-US">
            <a:latin typeface="Arial" panose="020B0604020202020204" pitchFamily="34" charset="0"/>
            <a:cs typeface="Arial" panose="020B0604020202020204" pitchFamily="34" charset="0"/>
          </a:endParaRPr>
        </a:p>
      </dgm:t>
    </dgm:pt>
    <dgm:pt modelId="{2BD1EB2F-F9A6-4C81-B2D4-6E8DEF87244B}">
      <dgm:prSet/>
      <dgm:spPr/>
      <dgm:t>
        <a:bodyPr/>
        <a:lstStyle/>
        <a:p>
          <a:endParaRPr lang="en-US" dirty="0" smtClean="0">
            <a:latin typeface="Arial" panose="020B0604020202020204" pitchFamily="34" charset="0"/>
            <a:cs typeface="Arial" panose="020B0604020202020204" pitchFamily="34" charset="0"/>
          </a:endParaRPr>
        </a:p>
      </dgm:t>
    </dgm:pt>
    <dgm:pt modelId="{2B66198D-9D94-49F2-BB42-98E3E44B0E0F}" type="parTrans" cxnId="{D78507BA-9061-4DF2-AFFF-72FA4E3771E6}">
      <dgm:prSet/>
      <dgm:spPr/>
      <dgm:t>
        <a:bodyPr/>
        <a:lstStyle/>
        <a:p>
          <a:endParaRPr lang="en-US">
            <a:latin typeface="Arial" panose="020B0604020202020204" pitchFamily="34" charset="0"/>
            <a:cs typeface="Arial" panose="020B0604020202020204" pitchFamily="34" charset="0"/>
          </a:endParaRPr>
        </a:p>
      </dgm:t>
    </dgm:pt>
    <dgm:pt modelId="{3E90DE72-8D3D-4938-A977-7974A7ABF56F}" type="sibTrans" cxnId="{D78507BA-9061-4DF2-AFFF-72FA4E3771E6}">
      <dgm:prSet/>
      <dgm:spPr/>
      <dgm:t>
        <a:bodyPr/>
        <a:lstStyle/>
        <a:p>
          <a:endParaRPr lang="en-US">
            <a:latin typeface="Arial" panose="020B0604020202020204" pitchFamily="34" charset="0"/>
            <a:cs typeface="Arial" panose="020B0604020202020204" pitchFamily="34" charset="0"/>
          </a:endParaRPr>
        </a:p>
      </dgm:t>
    </dgm:pt>
    <dgm:pt modelId="{20B5E22E-1C26-436A-A117-A31C0B943FB8}">
      <dgm:prSet/>
      <dgm:spPr/>
      <dgm:t>
        <a:bodyPr/>
        <a:lstStyle/>
        <a:p>
          <a:endParaRPr lang="en-US" dirty="0">
            <a:latin typeface="Arial" panose="020B0604020202020204" pitchFamily="34" charset="0"/>
            <a:cs typeface="Arial" panose="020B0604020202020204" pitchFamily="34" charset="0"/>
          </a:endParaRPr>
        </a:p>
      </dgm:t>
    </dgm:pt>
    <dgm:pt modelId="{5511B24A-8270-4C61-AF9D-413A74ECA283}" type="parTrans" cxnId="{80BFD6EC-0E5D-4F4E-A159-89284E30CE5E}">
      <dgm:prSet/>
      <dgm:spPr/>
      <dgm:t>
        <a:bodyPr/>
        <a:lstStyle/>
        <a:p>
          <a:endParaRPr lang="en-US">
            <a:latin typeface="Arial" panose="020B0604020202020204" pitchFamily="34" charset="0"/>
            <a:cs typeface="Arial" panose="020B0604020202020204" pitchFamily="34" charset="0"/>
          </a:endParaRPr>
        </a:p>
      </dgm:t>
    </dgm:pt>
    <dgm:pt modelId="{EF1962B4-BEDC-4D59-BF3B-41C0E1943DA3}" type="sibTrans" cxnId="{80BFD6EC-0E5D-4F4E-A159-89284E30CE5E}">
      <dgm:prSet/>
      <dgm:spPr/>
      <dgm:t>
        <a:bodyPr/>
        <a:lstStyle/>
        <a:p>
          <a:endParaRPr lang="en-US">
            <a:latin typeface="Arial" panose="020B0604020202020204" pitchFamily="34" charset="0"/>
            <a:cs typeface="Arial" panose="020B0604020202020204" pitchFamily="34" charset="0"/>
          </a:endParaRPr>
        </a:p>
      </dgm:t>
    </dgm:pt>
    <dgm:pt modelId="{8444E531-3C47-4403-8716-906C05B457AC}">
      <dgm:prSet phldrT="[Text]"/>
      <dgm:spPr/>
      <dgm:t>
        <a:bodyPr/>
        <a:lstStyle/>
        <a:p>
          <a:r>
            <a:rPr lang="en-US" dirty="0" smtClean="0">
              <a:latin typeface="Arial" panose="020B0604020202020204" pitchFamily="34" charset="0"/>
              <a:cs typeface="Arial" panose="020B0604020202020204" pitchFamily="34" charset="0"/>
            </a:rPr>
            <a:t>Allows management of data definitions</a:t>
          </a:r>
          <a:endParaRPr lang="en-US" dirty="0">
            <a:latin typeface="Arial" panose="020B0604020202020204" pitchFamily="34" charset="0"/>
            <a:cs typeface="Arial" panose="020B0604020202020204" pitchFamily="34" charset="0"/>
          </a:endParaRPr>
        </a:p>
      </dgm:t>
    </dgm:pt>
    <dgm:pt modelId="{23BBE4D4-9698-44A8-AA5B-462590309713}" type="parTrans" cxnId="{A65A85E1-F816-475F-A68E-E39EE65C32FB}">
      <dgm:prSet/>
      <dgm:spPr/>
      <dgm:t>
        <a:bodyPr/>
        <a:lstStyle/>
        <a:p>
          <a:endParaRPr lang="en-US">
            <a:latin typeface="Arial" panose="020B0604020202020204" pitchFamily="34" charset="0"/>
            <a:cs typeface="Arial" panose="020B0604020202020204" pitchFamily="34" charset="0"/>
          </a:endParaRPr>
        </a:p>
      </dgm:t>
    </dgm:pt>
    <dgm:pt modelId="{0D42F57A-D69A-4CE9-988E-5853F9CFB634}" type="sibTrans" cxnId="{A65A85E1-F816-475F-A68E-E39EE65C32FB}">
      <dgm:prSet/>
      <dgm:spPr/>
      <dgm:t>
        <a:bodyPr/>
        <a:lstStyle/>
        <a:p>
          <a:endParaRPr lang="en-US">
            <a:latin typeface="Arial" panose="020B0604020202020204" pitchFamily="34" charset="0"/>
            <a:cs typeface="Arial" panose="020B0604020202020204" pitchFamily="34" charset="0"/>
          </a:endParaRPr>
        </a:p>
      </dgm:t>
    </dgm:pt>
    <dgm:pt modelId="{2324642F-B030-4B50-80D2-D3742A84602A}">
      <dgm:prSet phldrT="[Text]"/>
      <dgm:spPr/>
      <dgm:t>
        <a:bodyPr/>
        <a:lstStyle/>
        <a:p>
          <a:r>
            <a:rPr lang="en-US" dirty="0" smtClean="0">
              <a:latin typeface="Arial" panose="020B0604020202020204" pitchFamily="34" charset="0"/>
              <a:cs typeface="Arial" panose="020B0604020202020204" pitchFamily="34" charset="0"/>
            </a:rPr>
            <a:t>Manages metadata within reporting environments</a:t>
          </a:r>
          <a:endParaRPr lang="en-US" dirty="0">
            <a:latin typeface="Arial" panose="020B0604020202020204" pitchFamily="34" charset="0"/>
            <a:cs typeface="Arial" panose="020B0604020202020204" pitchFamily="34" charset="0"/>
          </a:endParaRPr>
        </a:p>
      </dgm:t>
    </dgm:pt>
    <dgm:pt modelId="{69BA3EA6-1266-4E6D-A719-8BC39858070F}" type="parTrans" cxnId="{5502AFBF-8154-4CCC-995D-D8915196E384}">
      <dgm:prSet/>
      <dgm:spPr/>
      <dgm:t>
        <a:bodyPr/>
        <a:lstStyle/>
        <a:p>
          <a:endParaRPr lang="en-US">
            <a:latin typeface="Arial" panose="020B0604020202020204" pitchFamily="34" charset="0"/>
            <a:cs typeface="Arial" panose="020B0604020202020204" pitchFamily="34" charset="0"/>
          </a:endParaRPr>
        </a:p>
      </dgm:t>
    </dgm:pt>
    <dgm:pt modelId="{D273A7E2-E15D-4343-9B33-D5249427F4E8}" type="sibTrans" cxnId="{5502AFBF-8154-4CCC-995D-D8915196E384}">
      <dgm:prSet/>
      <dgm:spPr/>
      <dgm:t>
        <a:bodyPr/>
        <a:lstStyle/>
        <a:p>
          <a:endParaRPr lang="en-US">
            <a:latin typeface="Arial" panose="020B0604020202020204" pitchFamily="34" charset="0"/>
            <a:cs typeface="Arial" panose="020B0604020202020204" pitchFamily="34" charset="0"/>
          </a:endParaRPr>
        </a:p>
      </dgm:t>
    </dgm:pt>
    <dgm:pt modelId="{C61667F1-2AEA-4DDA-B971-89978768D3E0}">
      <dgm:prSet phldrT="[Text]"/>
      <dgm:spPr/>
      <dgm:t>
        <a:bodyPr/>
        <a:lstStyle/>
        <a:p>
          <a:r>
            <a:rPr lang="en-US" dirty="0" smtClean="0">
              <a:latin typeface="Arial" panose="020B0604020202020204" pitchFamily="34" charset="0"/>
              <a:cs typeface="Arial" panose="020B0604020202020204" pitchFamily="34" charset="0"/>
            </a:rPr>
            <a:t>Online service to communicate and define reporting terms</a:t>
          </a:r>
          <a:endParaRPr lang="en-US" dirty="0">
            <a:latin typeface="Arial" panose="020B0604020202020204" pitchFamily="34" charset="0"/>
            <a:cs typeface="Arial" panose="020B0604020202020204" pitchFamily="34" charset="0"/>
          </a:endParaRPr>
        </a:p>
      </dgm:t>
    </dgm:pt>
    <dgm:pt modelId="{D6767E32-7480-4A5F-9F42-735E2B5BC579}" type="parTrans" cxnId="{EE1936EB-341F-43A1-B5B1-A114948FA3E0}">
      <dgm:prSet/>
      <dgm:spPr/>
      <dgm:t>
        <a:bodyPr/>
        <a:lstStyle/>
        <a:p>
          <a:endParaRPr lang="en-US">
            <a:latin typeface="Arial" panose="020B0604020202020204" pitchFamily="34" charset="0"/>
            <a:cs typeface="Arial" panose="020B0604020202020204" pitchFamily="34" charset="0"/>
          </a:endParaRPr>
        </a:p>
      </dgm:t>
    </dgm:pt>
    <dgm:pt modelId="{FE802D5F-D89F-45D3-B7A9-FDFA3464CF1A}" type="sibTrans" cxnId="{EE1936EB-341F-43A1-B5B1-A114948FA3E0}">
      <dgm:prSet/>
      <dgm:spPr/>
      <dgm:t>
        <a:bodyPr/>
        <a:lstStyle/>
        <a:p>
          <a:endParaRPr lang="en-US">
            <a:latin typeface="Arial" panose="020B0604020202020204" pitchFamily="34" charset="0"/>
            <a:cs typeface="Arial" panose="020B0604020202020204" pitchFamily="34" charset="0"/>
          </a:endParaRPr>
        </a:p>
      </dgm:t>
    </dgm:pt>
    <dgm:pt modelId="{A84EB69A-0E2B-442D-A680-9D15D0C4DC83}">
      <dgm:prSet phldrT="[Text]"/>
      <dgm:spPr/>
      <dgm:t>
        <a:bodyPr/>
        <a:lstStyle/>
        <a:p>
          <a:r>
            <a:rPr lang="en-US" dirty="0" smtClean="0">
              <a:latin typeface="Arial" panose="020B0604020202020204" pitchFamily="34" charset="0"/>
              <a:cs typeface="Arial" panose="020B0604020202020204" pitchFamily="34" charset="0"/>
            </a:rPr>
            <a:t>Allows users to view definitions and terminology  in reports</a:t>
          </a:r>
          <a:endParaRPr lang="en-US" dirty="0">
            <a:latin typeface="Arial" panose="020B0604020202020204" pitchFamily="34" charset="0"/>
            <a:cs typeface="Arial" panose="020B0604020202020204" pitchFamily="34" charset="0"/>
          </a:endParaRPr>
        </a:p>
      </dgm:t>
    </dgm:pt>
    <dgm:pt modelId="{3CF7ECC3-D784-493C-B0EC-7107E34F0EB2}" type="parTrans" cxnId="{618551D6-FAE0-4D1C-B432-E58A2EA44E82}">
      <dgm:prSet/>
      <dgm:spPr/>
      <dgm:t>
        <a:bodyPr/>
        <a:lstStyle/>
        <a:p>
          <a:endParaRPr lang="en-US">
            <a:latin typeface="Arial" panose="020B0604020202020204" pitchFamily="34" charset="0"/>
            <a:cs typeface="Arial" panose="020B0604020202020204" pitchFamily="34" charset="0"/>
          </a:endParaRPr>
        </a:p>
      </dgm:t>
    </dgm:pt>
    <dgm:pt modelId="{909639FF-C9F5-4653-A9A7-907C3EAED5EB}" type="sibTrans" cxnId="{618551D6-FAE0-4D1C-B432-E58A2EA44E82}">
      <dgm:prSet/>
      <dgm:spPr/>
      <dgm:t>
        <a:bodyPr/>
        <a:lstStyle/>
        <a:p>
          <a:endParaRPr lang="en-US">
            <a:latin typeface="Arial" panose="020B0604020202020204" pitchFamily="34" charset="0"/>
            <a:cs typeface="Arial" panose="020B0604020202020204" pitchFamily="34" charset="0"/>
          </a:endParaRPr>
        </a:p>
      </dgm:t>
    </dgm:pt>
    <dgm:pt modelId="{9D169934-C4A3-4DD0-BCA3-E7D6E49EF28A}">
      <dgm:prSet/>
      <dgm:spPr/>
      <dgm:t>
        <a:bodyPr/>
        <a:lstStyle/>
        <a:p>
          <a:r>
            <a:rPr lang="en-US" dirty="0" smtClean="0">
              <a:latin typeface="Arial" panose="020B0604020202020204" pitchFamily="34" charset="0"/>
              <a:cs typeface="Arial" panose="020B0604020202020204" pitchFamily="34" charset="0"/>
            </a:rPr>
            <a:t>Data quality tool only</a:t>
          </a:r>
        </a:p>
      </dgm:t>
    </dgm:pt>
    <dgm:pt modelId="{A2069523-0A4C-4940-8D86-0FBF7278A398}" type="parTrans" cxnId="{C4DC476A-8FC3-40F7-8B1D-9C5EE4863AB4}">
      <dgm:prSet/>
      <dgm:spPr/>
      <dgm:t>
        <a:bodyPr/>
        <a:lstStyle/>
        <a:p>
          <a:endParaRPr lang="en-US">
            <a:latin typeface="Arial" panose="020B0604020202020204" pitchFamily="34" charset="0"/>
            <a:cs typeface="Arial" panose="020B0604020202020204" pitchFamily="34" charset="0"/>
          </a:endParaRPr>
        </a:p>
      </dgm:t>
    </dgm:pt>
    <dgm:pt modelId="{79CE2AA1-22D8-477E-BA1C-D1BFAD410ACF}" type="sibTrans" cxnId="{C4DC476A-8FC3-40F7-8B1D-9C5EE4863AB4}">
      <dgm:prSet/>
      <dgm:spPr/>
      <dgm:t>
        <a:bodyPr/>
        <a:lstStyle/>
        <a:p>
          <a:endParaRPr lang="en-US">
            <a:latin typeface="Arial" panose="020B0604020202020204" pitchFamily="34" charset="0"/>
            <a:cs typeface="Arial" panose="020B0604020202020204" pitchFamily="34" charset="0"/>
          </a:endParaRPr>
        </a:p>
      </dgm:t>
    </dgm:pt>
    <dgm:pt modelId="{5D103ABB-792F-4C32-9202-27C95938ACDB}">
      <dgm:prSet/>
      <dgm:spPr/>
      <dgm:t>
        <a:bodyPr/>
        <a:lstStyle/>
        <a:p>
          <a:r>
            <a:rPr lang="en-US" dirty="0" smtClean="0">
              <a:latin typeface="Arial" panose="020B0604020202020204" pitchFamily="34" charset="0"/>
              <a:cs typeface="Arial" panose="020B0604020202020204" pitchFamily="34" charset="0"/>
            </a:rPr>
            <a:t>No </a:t>
          </a:r>
          <a:r>
            <a:rPr lang="en-US" smtClean="0">
              <a:latin typeface="Arial" panose="020B0604020202020204" pitchFamily="34" charset="0"/>
              <a:cs typeface="Arial" panose="020B0604020202020204" pitchFamily="34" charset="0"/>
            </a:rPr>
            <a:t>metadata management</a:t>
          </a:r>
          <a:endParaRPr lang="en-US" dirty="0" smtClean="0">
            <a:latin typeface="Arial" panose="020B0604020202020204" pitchFamily="34" charset="0"/>
            <a:cs typeface="Arial" panose="020B0604020202020204" pitchFamily="34" charset="0"/>
          </a:endParaRPr>
        </a:p>
      </dgm:t>
    </dgm:pt>
    <dgm:pt modelId="{44B59151-9025-4E12-977F-A40D0677E608}" type="parTrans" cxnId="{735FC1AB-AB3C-4205-8B54-D01D1EC0FD26}">
      <dgm:prSet/>
      <dgm:spPr/>
      <dgm:t>
        <a:bodyPr/>
        <a:lstStyle/>
        <a:p>
          <a:endParaRPr lang="en-US">
            <a:latin typeface="Arial" panose="020B0604020202020204" pitchFamily="34" charset="0"/>
            <a:cs typeface="Arial" panose="020B0604020202020204" pitchFamily="34" charset="0"/>
          </a:endParaRPr>
        </a:p>
      </dgm:t>
    </dgm:pt>
    <dgm:pt modelId="{1F52F5F6-6F15-4049-BE1B-06B9B35A623B}" type="sibTrans" cxnId="{735FC1AB-AB3C-4205-8B54-D01D1EC0FD26}">
      <dgm:prSet/>
      <dgm:spPr/>
      <dgm:t>
        <a:bodyPr/>
        <a:lstStyle/>
        <a:p>
          <a:endParaRPr lang="en-US">
            <a:latin typeface="Arial" panose="020B0604020202020204" pitchFamily="34" charset="0"/>
            <a:cs typeface="Arial" panose="020B0604020202020204" pitchFamily="34" charset="0"/>
          </a:endParaRPr>
        </a:p>
      </dgm:t>
    </dgm:pt>
    <dgm:pt modelId="{1C9CD74E-806D-4828-A98B-E74706248488}">
      <dgm:prSet/>
      <dgm:spPr/>
      <dgm:t>
        <a:bodyPr/>
        <a:lstStyle/>
        <a:p>
          <a:r>
            <a:rPr lang="en-US" dirty="0" smtClean="0">
              <a:latin typeface="Arial" panose="020B0604020202020204" pitchFamily="34" charset="0"/>
              <a:cs typeface="Arial" panose="020B0604020202020204" pitchFamily="34" charset="0"/>
            </a:rPr>
            <a:t>Full suite of metadata management and data quality tools</a:t>
          </a:r>
        </a:p>
      </dgm:t>
    </dgm:pt>
    <dgm:pt modelId="{C9C95D31-273B-4BD4-A9AB-9C04B46164C6}" type="parTrans" cxnId="{A0ABC8F7-8151-4E03-93BC-59C91F809D92}">
      <dgm:prSet/>
      <dgm:spPr/>
      <dgm:t>
        <a:bodyPr/>
        <a:lstStyle/>
        <a:p>
          <a:endParaRPr lang="en-US">
            <a:latin typeface="Arial" panose="020B0604020202020204" pitchFamily="34" charset="0"/>
            <a:cs typeface="Arial" panose="020B0604020202020204" pitchFamily="34" charset="0"/>
          </a:endParaRPr>
        </a:p>
      </dgm:t>
    </dgm:pt>
    <dgm:pt modelId="{43C71A6E-CA34-4871-94C4-7A5880D1F2FC}" type="sibTrans" cxnId="{A0ABC8F7-8151-4E03-93BC-59C91F809D92}">
      <dgm:prSet/>
      <dgm:spPr/>
      <dgm:t>
        <a:bodyPr/>
        <a:lstStyle/>
        <a:p>
          <a:endParaRPr lang="en-US">
            <a:latin typeface="Arial" panose="020B0604020202020204" pitchFamily="34" charset="0"/>
            <a:cs typeface="Arial" panose="020B0604020202020204" pitchFamily="34" charset="0"/>
          </a:endParaRPr>
        </a:p>
      </dgm:t>
    </dgm:pt>
    <dgm:pt modelId="{B91D5C10-CFFB-4B01-9065-D9E0EDADBC17}">
      <dgm:prSet/>
      <dgm:spPr/>
      <dgm:t>
        <a:bodyPr/>
        <a:lstStyle/>
        <a:p>
          <a:r>
            <a:rPr lang="en-US" dirty="0" smtClean="0">
              <a:latin typeface="Arial" panose="020B0604020202020204" pitchFamily="34" charset="0"/>
              <a:cs typeface="Arial" panose="020B0604020202020204" pitchFamily="34" charset="0"/>
            </a:rPr>
            <a:t>Issue resolution workflow functionality</a:t>
          </a:r>
        </a:p>
      </dgm:t>
    </dgm:pt>
    <dgm:pt modelId="{01371588-9C6E-46C3-93F1-A49A768E6465}" type="parTrans" cxnId="{220172FF-1384-4D05-92C7-67ACCD784624}">
      <dgm:prSet/>
      <dgm:spPr/>
      <dgm:t>
        <a:bodyPr/>
        <a:lstStyle/>
        <a:p>
          <a:endParaRPr lang="en-US">
            <a:latin typeface="Arial" panose="020B0604020202020204" pitchFamily="34" charset="0"/>
            <a:cs typeface="Arial" panose="020B0604020202020204" pitchFamily="34" charset="0"/>
          </a:endParaRPr>
        </a:p>
      </dgm:t>
    </dgm:pt>
    <dgm:pt modelId="{6CB7AC36-1DB4-4817-90CE-7EE6623EB30F}" type="sibTrans" cxnId="{220172FF-1384-4D05-92C7-67ACCD784624}">
      <dgm:prSet/>
      <dgm:spPr/>
      <dgm:t>
        <a:bodyPr/>
        <a:lstStyle/>
        <a:p>
          <a:endParaRPr lang="en-US">
            <a:latin typeface="Arial" panose="020B0604020202020204" pitchFamily="34" charset="0"/>
            <a:cs typeface="Arial" panose="020B0604020202020204" pitchFamily="34" charset="0"/>
          </a:endParaRPr>
        </a:p>
      </dgm:t>
    </dgm:pt>
    <dgm:pt modelId="{2D935986-EB49-4632-9158-CC96DCAA6AFF}">
      <dgm:prSet/>
      <dgm:spPr/>
      <dgm:t>
        <a:bodyPr/>
        <a:lstStyle/>
        <a:p>
          <a:r>
            <a:rPr lang="en-US" dirty="0" smtClean="0">
              <a:latin typeface="Arial" panose="020B0604020202020204" pitchFamily="34" charset="0"/>
              <a:cs typeface="Arial" panose="020B0604020202020204" pitchFamily="34" charset="0"/>
            </a:rPr>
            <a:t>Some users report complexity and not making use of full functionality</a:t>
          </a:r>
        </a:p>
      </dgm:t>
    </dgm:pt>
    <dgm:pt modelId="{2A7A6305-6FED-4BA9-BC23-742BCBF8E6F6}" type="parTrans" cxnId="{AF539FE8-04F7-42A6-84E6-AEC2F4C6A249}">
      <dgm:prSet/>
      <dgm:spPr/>
      <dgm:t>
        <a:bodyPr/>
        <a:lstStyle/>
        <a:p>
          <a:endParaRPr lang="en-US">
            <a:latin typeface="Arial" panose="020B0604020202020204" pitchFamily="34" charset="0"/>
            <a:cs typeface="Arial" panose="020B0604020202020204" pitchFamily="34" charset="0"/>
          </a:endParaRPr>
        </a:p>
      </dgm:t>
    </dgm:pt>
    <dgm:pt modelId="{F73304B0-0572-4E50-BF5F-A234B5B5B1DD}" type="sibTrans" cxnId="{AF539FE8-04F7-42A6-84E6-AEC2F4C6A249}">
      <dgm:prSet/>
      <dgm:spPr/>
      <dgm:t>
        <a:bodyPr/>
        <a:lstStyle/>
        <a:p>
          <a:endParaRPr lang="en-US">
            <a:latin typeface="Arial" panose="020B0604020202020204" pitchFamily="34" charset="0"/>
            <a:cs typeface="Arial" panose="020B0604020202020204" pitchFamily="34" charset="0"/>
          </a:endParaRPr>
        </a:p>
      </dgm:t>
    </dgm:pt>
    <dgm:pt modelId="{DFD9C7F6-510E-48D8-BD68-2AF51035CFAD}">
      <dgm:prSet/>
      <dgm:spPr/>
      <dgm:t>
        <a:bodyPr/>
        <a:lstStyle/>
        <a:p>
          <a:r>
            <a:rPr lang="en-US" dirty="0" smtClean="0">
              <a:latin typeface="Arial" panose="020B0604020202020204" pitchFamily="34" charset="0"/>
              <a:cs typeface="Arial" panose="020B0604020202020204" pitchFamily="34" charset="0"/>
            </a:rPr>
            <a:t>Metadata management tool only. </a:t>
          </a:r>
          <a:endParaRPr lang="en-US" dirty="0">
            <a:latin typeface="Arial" panose="020B0604020202020204" pitchFamily="34" charset="0"/>
            <a:cs typeface="Arial" panose="020B0604020202020204" pitchFamily="34" charset="0"/>
          </a:endParaRPr>
        </a:p>
      </dgm:t>
    </dgm:pt>
    <dgm:pt modelId="{B9EC695C-EDA9-489A-8D67-98138582623F}" type="parTrans" cxnId="{77ECA247-A5D4-4725-BF17-3447901A14EB}">
      <dgm:prSet/>
      <dgm:spPr/>
      <dgm:t>
        <a:bodyPr/>
        <a:lstStyle/>
        <a:p>
          <a:endParaRPr lang="en-US">
            <a:latin typeface="Arial" panose="020B0604020202020204" pitchFamily="34" charset="0"/>
            <a:cs typeface="Arial" panose="020B0604020202020204" pitchFamily="34" charset="0"/>
          </a:endParaRPr>
        </a:p>
      </dgm:t>
    </dgm:pt>
    <dgm:pt modelId="{2EA19388-DF65-4384-98D6-C51429651AAD}" type="sibTrans" cxnId="{77ECA247-A5D4-4725-BF17-3447901A14EB}">
      <dgm:prSet/>
      <dgm:spPr/>
      <dgm:t>
        <a:bodyPr/>
        <a:lstStyle/>
        <a:p>
          <a:endParaRPr lang="en-US">
            <a:latin typeface="Arial" panose="020B0604020202020204" pitchFamily="34" charset="0"/>
            <a:cs typeface="Arial" panose="020B0604020202020204" pitchFamily="34" charset="0"/>
          </a:endParaRPr>
        </a:p>
      </dgm:t>
    </dgm:pt>
    <dgm:pt modelId="{5E1430DE-DF47-46D5-BBD5-92C90144EAE7}">
      <dgm:prSet/>
      <dgm:spPr/>
      <dgm:t>
        <a:bodyPr/>
        <a:lstStyle/>
        <a:p>
          <a:r>
            <a:rPr lang="en-US" dirty="0" smtClean="0">
              <a:latin typeface="Arial" panose="020B0604020202020204" pitchFamily="34" charset="0"/>
              <a:cs typeface="Arial" panose="020B0604020202020204" pitchFamily="34" charset="0"/>
            </a:rPr>
            <a:t>No data quality validation or profiling tools</a:t>
          </a:r>
          <a:endParaRPr lang="en-US" dirty="0">
            <a:latin typeface="Arial" panose="020B0604020202020204" pitchFamily="34" charset="0"/>
            <a:cs typeface="Arial" panose="020B0604020202020204" pitchFamily="34" charset="0"/>
          </a:endParaRPr>
        </a:p>
      </dgm:t>
    </dgm:pt>
    <dgm:pt modelId="{AB59B19D-BB51-4121-9E69-8F975D392BFA}" type="parTrans" cxnId="{F7EB14C6-2734-44F7-89B7-A8101F3BEBDF}">
      <dgm:prSet/>
      <dgm:spPr/>
      <dgm:t>
        <a:bodyPr/>
        <a:lstStyle/>
        <a:p>
          <a:endParaRPr lang="en-US">
            <a:latin typeface="Arial" panose="020B0604020202020204" pitchFamily="34" charset="0"/>
            <a:cs typeface="Arial" panose="020B0604020202020204" pitchFamily="34" charset="0"/>
          </a:endParaRPr>
        </a:p>
      </dgm:t>
    </dgm:pt>
    <dgm:pt modelId="{15598D47-E95A-4B79-8F9B-01B21C42469F}" type="sibTrans" cxnId="{F7EB14C6-2734-44F7-89B7-A8101F3BEBDF}">
      <dgm:prSet/>
      <dgm:spPr/>
      <dgm:t>
        <a:bodyPr/>
        <a:lstStyle/>
        <a:p>
          <a:endParaRPr lang="en-US">
            <a:latin typeface="Arial" panose="020B0604020202020204" pitchFamily="34" charset="0"/>
            <a:cs typeface="Arial" panose="020B0604020202020204" pitchFamily="34" charset="0"/>
          </a:endParaRPr>
        </a:p>
      </dgm:t>
    </dgm:pt>
    <dgm:pt modelId="{105E4F1A-89F2-4CC0-A93F-5A0389A0BEE1}">
      <dgm:prSet/>
      <dgm:spPr/>
      <dgm:t>
        <a:bodyPr/>
        <a:lstStyle/>
        <a:p>
          <a:r>
            <a:rPr lang="en-US" dirty="0" smtClean="0">
              <a:latin typeface="Arial" panose="020B0604020202020204" pitchFamily="34" charset="0"/>
              <a:cs typeface="Arial" panose="020B0604020202020204" pitchFamily="34" charset="0"/>
            </a:rPr>
            <a:t>Integration with reporting tools, website search and manage data definitions.</a:t>
          </a:r>
          <a:endParaRPr lang="en-US" dirty="0">
            <a:latin typeface="Arial" panose="020B0604020202020204" pitchFamily="34" charset="0"/>
            <a:cs typeface="Arial" panose="020B0604020202020204" pitchFamily="34" charset="0"/>
          </a:endParaRPr>
        </a:p>
      </dgm:t>
    </dgm:pt>
    <dgm:pt modelId="{322DD2DE-4FCE-44A2-A001-44B7D8836C13}" type="parTrans" cxnId="{50BACF4F-FCBD-473E-BB98-5C50A40734CE}">
      <dgm:prSet/>
      <dgm:spPr/>
      <dgm:t>
        <a:bodyPr/>
        <a:lstStyle/>
        <a:p>
          <a:endParaRPr lang="en-US">
            <a:latin typeface="Arial" panose="020B0604020202020204" pitchFamily="34" charset="0"/>
            <a:cs typeface="Arial" panose="020B0604020202020204" pitchFamily="34" charset="0"/>
          </a:endParaRPr>
        </a:p>
      </dgm:t>
    </dgm:pt>
    <dgm:pt modelId="{CEB30E37-ABC6-49A1-9FAD-22800E38B3C4}" type="sibTrans" cxnId="{50BACF4F-FCBD-473E-BB98-5C50A40734CE}">
      <dgm:prSet/>
      <dgm:spPr/>
      <dgm:t>
        <a:bodyPr/>
        <a:lstStyle/>
        <a:p>
          <a:endParaRPr lang="en-US">
            <a:latin typeface="Arial" panose="020B0604020202020204" pitchFamily="34" charset="0"/>
            <a:cs typeface="Arial" panose="020B0604020202020204" pitchFamily="34" charset="0"/>
          </a:endParaRPr>
        </a:p>
      </dgm:t>
    </dgm:pt>
    <dgm:pt modelId="{B1DA491C-78CF-4CC4-92D3-F2A99041F30C}">
      <dgm:prSet/>
      <dgm:spPr/>
      <dgm:t>
        <a:bodyPr/>
        <a:lstStyle/>
        <a:p>
          <a:r>
            <a:rPr lang="en-US" smtClean="0">
              <a:latin typeface="Arial" panose="020B0604020202020204" pitchFamily="34" charset="0"/>
              <a:cs typeface="Arial" panose="020B0604020202020204" pitchFamily="34" charset="0"/>
            </a:rPr>
            <a:t>Integrated </a:t>
          </a:r>
          <a:r>
            <a:rPr lang="en-US" dirty="0" smtClean="0">
              <a:latin typeface="Arial" panose="020B0604020202020204" pitchFamily="34" charset="0"/>
              <a:cs typeface="Arial" panose="020B0604020202020204" pitchFamily="34" charset="0"/>
            </a:rPr>
            <a:t>with active directory security</a:t>
          </a:r>
          <a:endParaRPr lang="en-US" dirty="0">
            <a:latin typeface="Arial" panose="020B0604020202020204" pitchFamily="34" charset="0"/>
            <a:cs typeface="Arial" panose="020B0604020202020204" pitchFamily="34" charset="0"/>
          </a:endParaRPr>
        </a:p>
      </dgm:t>
    </dgm:pt>
    <dgm:pt modelId="{4AAFB206-4AA1-4B0C-BFA6-5A72FB7B4598}" type="parTrans" cxnId="{9AE22E0F-7A35-476C-AF9E-6C9942FE16F9}">
      <dgm:prSet/>
      <dgm:spPr/>
      <dgm:t>
        <a:bodyPr/>
        <a:lstStyle/>
        <a:p>
          <a:endParaRPr lang="en-US">
            <a:latin typeface="Arial" panose="020B0604020202020204" pitchFamily="34" charset="0"/>
            <a:cs typeface="Arial" panose="020B0604020202020204" pitchFamily="34" charset="0"/>
          </a:endParaRPr>
        </a:p>
      </dgm:t>
    </dgm:pt>
    <dgm:pt modelId="{C2983F88-47B3-4985-B83B-EB06486CFEE9}" type="sibTrans" cxnId="{9AE22E0F-7A35-476C-AF9E-6C9942FE16F9}">
      <dgm:prSet/>
      <dgm:spPr/>
      <dgm:t>
        <a:bodyPr/>
        <a:lstStyle/>
        <a:p>
          <a:endParaRPr lang="en-US">
            <a:latin typeface="Arial" panose="020B0604020202020204" pitchFamily="34" charset="0"/>
            <a:cs typeface="Arial" panose="020B0604020202020204" pitchFamily="34" charset="0"/>
          </a:endParaRPr>
        </a:p>
      </dgm:t>
    </dgm:pt>
    <dgm:pt modelId="{39F0840B-5A56-421C-BBB6-8A4CACCD94F8}">
      <dgm:prSet phldrT="[Text]"/>
      <dgm:spPr/>
      <dgm:t>
        <a:bodyPr/>
        <a:lstStyle/>
        <a:p>
          <a:endParaRPr lang="en-US" dirty="0">
            <a:latin typeface="Arial" panose="020B0604020202020204" pitchFamily="34" charset="0"/>
            <a:cs typeface="Arial" panose="020B0604020202020204" pitchFamily="34" charset="0"/>
          </a:endParaRPr>
        </a:p>
      </dgm:t>
    </dgm:pt>
    <dgm:pt modelId="{01EB7047-184E-43C4-9D3F-F1F44F8798A0}" type="sibTrans" cxnId="{2F9E6EE1-D978-4862-8043-31B1D6B48B9E}">
      <dgm:prSet/>
      <dgm:spPr/>
      <dgm:t>
        <a:bodyPr/>
        <a:lstStyle/>
        <a:p>
          <a:endParaRPr lang="en-US">
            <a:latin typeface="Arial" panose="020B0604020202020204" pitchFamily="34" charset="0"/>
            <a:cs typeface="Arial" panose="020B0604020202020204" pitchFamily="34" charset="0"/>
          </a:endParaRPr>
        </a:p>
      </dgm:t>
    </dgm:pt>
    <dgm:pt modelId="{A723C0EF-E4BF-43EB-98F7-D0870EA99B89}" type="parTrans" cxnId="{2F9E6EE1-D978-4862-8043-31B1D6B48B9E}">
      <dgm:prSet/>
      <dgm:spPr/>
      <dgm:t>
        <a:bodyPr/>
        <a:lstStyle/>
        <a:p>
          <a:endParaRPr lang="en-US">
            <a:latin typeface="Arial" panose="020B0604020202020204" pitchFamily="34" charset="0"/>
            <a:cs typeface="Arial" panose="020B0604020202020204" pitchFamily="34" charset="0"/>
          </a:endParaRPr>
        </a:p>
      </dgm:t>
    </dgm:pt>
    <dgm:pt modelId="{80CB2121-A94E-4A85-A139-CCE851E34063}" type="pres">
      <dgm:prSet presAssocID="{57FFEB84-478A-438D-BFA5-6670A406E71E}" presName="Name0" presStyleCnt="0">
        <dgm:presLayoutVars>
          <dgm:dir/>
          <dgm:animLvl val="lvl"/>
          <dgm:resizeHandles val="exact"/>
        </dgm:presLayoutVars>
      </dgm:prSet>
      <dgm:spPr/>
      <dgm:t>
        <a:bodyPr/>
        <a:lstStyle/>
        <a:p>
          <a:endParaRPr lang="en-US"/>
        </a:p>
      </dgm:t>
    </dgm:pt>
    <dgm:pt modelId="{F14D0A6F-C81B-4349-B509-ED520B7BE7E4}" type="pres">
      <dgm:prSet presAssocID="{39F0840B-5A56-421C-BBB6-8A4CACCD94F8}" presName="linNode" presStyleCnt="0"/>
      <dgm:spPr/>
    </dgm:pt>
    <dgm:pt modelId="{78A67B46-416C-406E-ADF5-82FFF4315FD7}" type="pres">
      <dgm:prSet presAssocID="{39F0840B-5A56-421C-BBB6-8A4CACCD94F8}" presName="parTx" presStyleLbl="revTx" presStyleIdx="0" presStyleCnt="4">
        <dgm:presLayoutVars>
          <dgm:chMax val="1"/>
          <dgm:bulletEnabled val="1"/>
        </dgm:presLayoutVars>
      </dgm:prSet>
      <dgm:spPr/>
      <dgm:t>
        <a:bodyPr/>
        <a:lstStyle/>
        <a:p>
          <a:endParaRPr lang="en-US"/>
        </a:p>
      </dgm:t>
    </dgm:pt>
    <dgm:pt modelId="{68269501-A765-4413-AC5A-99CD7B4E00C1}" type="pres">
      <dgm:prSet presAssocID="{39F0840B-5A56-421C-BBB6-8A4CACCD94F8}" presName="bracket" presStyleLbl="parChTrans1D1" presStyleIdx="0" presStyleCnt="4"/>
      <dgm:spPr/>
    </dgm:pt>
    <dgm:pt modelId="{C8285D37-9489-4580-BF40-6792E5972EE7}" type="pres">
      <dgm:prSet presAssocID="{39F0840B-5A56-421C-BBB6-8A4CACCD94F8}" presName="spH" presStyleCnt="0"/>
      <dgm:spPr/>
    </dgm:pt>
    <dgm:pt modelId="{C812D41F-317E-4BD5-ABF1-72D59FA0A649}" type="pres">
      <dgm:prSet presAssocID="{39F0840B-5A56-421C-BBB6-8A4CACCD94F8}" presName="desTx" presStyleLbl="node1" presStyleIdx="0" presStyleCnt="4">
        <dgm:presLayoutVars>
          <dgm:bulletEnabled val="1"/>
        </dgm:presLayoutVars>
      </dgm:prSet>
      <dgm:spPr/>
      <dgm:t>
        <a:bodyPr/>
        <a:lstStyle/>
        <a:p>
          <a:endParaRPr lang="en-US"/>
        </a:p>
      </dgm:t>
    </dgm:pt>
    <dgm:pt modelId="{17BFC2AD-4503-44D5-B5FD-404AC6C7A258}" type="pres">
      <dgm:prSet presAssocID="{01EB7047-184E-43C4-9D3F-F1F44F8798A0}" presName="spV" presStyleCnt="0"/>
      <dgm:spPr/>
    </dgm:pt>
    <dgm:pt modelId="{FF584C6F-719D-4D99-BD39-B0142C6708BE}" type="pres">
      <dgm:prSet presAssocID="{50220BEC-C9E2-4F89-AEAB-C6E2EEB6BE49}" presName="linNode" presStyleCnt="0"/>
      <dgm:spPr/>
    </dgm:pt>
    <dgm:pt modelId="{9BB03F0E-C840-419A-97E4-6FADE1A4286F}" type="pres">
      <dgm:prSet presAssocID="{50220BEC-C9E2-4F89-AEAB-C6E2EEB6BE49}" presName="parTx" presStyleLbl="revTx" presStyleIdx="1" presStyleCnt="4">
        <dgm:presLayoutVars>
          <dgm:chMax val="1"/>
          <dgm:bulletEnabled val="1"/>
        </dgm:presLayoutVars>
      </dgm:prSet>
      <dgm:spPr/>
      <dgm:t>
        <a:bodyPr/>
        <a:lstStyle/>
        <a:p>
          <a:endParaRPr lang="en-US"/>
        </a:p>
      </dgm:t>
    </dgm:pt>
    <dgm:pt modelId="{4C11EB7D-E0CC-48AA-84AF-DCC5560F971C}" type="pres">
      <dgm:prSet presAssocID="{50220BEC-C9E2-4F89-AEAB-C6E2EEB6BE49}" presName="bracket" presStyleLbl="parChTrans1D1" presStyleIdx="1" presStyleCnt="4"/>
      <dgm:spPr/>
    </dgm:pt>
    <dgm:pt modelId="{4C2E3423-C34B-4CAF-BE31-ACF8D6462BC6}" type="pres">
      <dgm:prSet presAssocID="{50220BEC-C9E2-4F89-AEAB-C6E2EEB6BE49}" presName="spH" presStyleCnt="0"/>
      <dgm:spPr/>
    </dgm:pt>
    <dgm:pt modelId="{13B461D6-05AF-464F-B374-E39326A86169}" type="pres">
      <dgm:prSet presAssocID="{50220BEC-C9E2-4F89-AEAB-C6E2EEB6BE49}" presName="desTx" presStyleLbl="node1" presStyleIdx="1" presStyleCnt="4">
        <dgm:presLayoutVars>
          <dgm:bulletEnabled val="1"/>
        </dgm:presLayoutVars>
      </dgm:prSet>
      <dgm:spPr/>
      <dgm:t>
        <a:bodyPr/>
        <a:lstStyle/>
        <a:p>
          <a:endParaRPr lang="en-US"/>
        </a:p>
      </dgm:t>
    </dgm:pt>
    <dgm:pt modelId="{C70A8C7C-0E18-4572-90E4-FA8879348CE3}" type="pres">
      <dgm:prSet presAssocID="{4873E72E-F262-44DE-9F11-7A081AC4DFB9}" presName="spV" presStyleCnt="0"/>
      <dgm:spPr/>
    </dgm:pt>
    <dgm:pt modelId="{7132F01B-5048-4EA5-9B7D-7ABC8DEDF148}" type="pres">
      <dgm:prSet presAssocID="{2BD1EB2F-F9A6-4C81-B2D4-6E8DEF87244B}" presName="linNode" presStyleCnt="0"/>
      <dgm:spPr/>
    </dgm:pt>
    <dgm:pt modelId="{8451B713-45D2-41B3-8F43-BF39EA5F4F95}" type="pres">
      <dgm:prSet presAssocID="{2BD1EB2F-F9A6-4C81-B2D4-6E8DEF87244B}" presName="parTx" presStyleLbl="revTx" presStyleIdx="2" presStyleCnt="4">
        <dgm:presLayoutVars>
          <dgm:chMax val="1"/>
          <dgm:bulletEnabled val="1"/>
        </dgm:presLayoutVars>
      </dgm:prSet>
      <dgm:spPr/>
      <dgm:t>
        <a:bodyPr/>
        <a:lstStyle/>
        <a:p>
          <a:endParaRPr lang="en-US"/>
        </a:p>
      </dgm:t>
    </dgm:pt>
    <dgm:pt modelId="{8B2FFFF9-B319-48F5-B007-78042C0352E7}" type="pres">
      <dgm:prSet presAssocID="{2BD1EB2F-F9A6-4C81-B2D4-6E8DEF87244B}" presName="bracket" presStyleLbl="parChTrans1D1" presStyleIdx="2" presStyleCnt="4"/>
      <dgm:spPr/>
    </dgm:pt>
    <dgm:pt modelId="{2ABD6316-57F1-4ED2-92C8-407C937F4282}" type="pres">
      <dgm:prSet presAssocID="{2BD1EB2F-F9A6-4C81-B2D4-6E8DEF87244B}" presName="spH" presStyleCnt="0"/>
      <dgm:spPr/>
    </dgm:pt>
    <dgm:pt modelId="{BC02DEE6-DB40-44A4-8612-39B75C07F8B8}" type="pres">
      <dgm:prSet presAssocID="{2BD1EB2F-F9A6-4C81-B2D4-6E8DEF87244B}" presName="desTx" presStyleLbl="node1" presStyleIdx="2" presStyleCnt="4">
        <dgm:presLayoutVars>
          <dgm:bulletEnabled val="1"/>
        </dgm:presLayoutVars>
      </dgm:prSet>
      <dgm:spPr/>
      <dgm:t>
        <a:bodyPr/>
        <a:lstStyle/>
        <a:p>
          <a:endParaRPr lang="en-US"/>
        </a:p>
      </dgm:t>
    </dgm:pt>
    <dgm:pt modelId="{2BDCCEF1-0636-4AB3-90C0-9CDB528BE615}" type="pres">
      <dgm:prSet presAssocID="{3E90DE72-8D3D-4938-A977-7974A7ABF56F}" presName="spV" presStyleCnt="0"/>
      <dgm:spPr/>
    </dgm:pt>
    <dgm:pt modelId="{DEC963E9-0143-4D86-84BB-C38E7BAFAB33}" type="pres">
      <dgm:prSet presAssocID="{20B5E22E-1C26-436A-A117-A31C0B943FB8}" presName="linNode" presStyleCnt="0"/>
      <dgm:spPr/>
    </dgm:pt>
    <dgm:pt modelId="{5B8BD746-E333-4A01-A5C1-A75806677F6B}" type="pres">
      <dgm:prSet presAssocID="{20B5E22E-1C26-436A-A117-A31C0B943FB8}" presName="parTx" presStyleLbl="revTx" presStyleIdx="3" presStyleCnt="4">
        <dgm:presLayoutVars>
          <dgm:chMax val="1"/>
          <dgm:bulletEnabled val="1"/>
        </dgm:presLayoutVars>
      </dgm:prSet>
      <dgm:spPr/>
      <dgm:t>
        <a:bodyPr/>
        <a:lstStyle/>
        <a:p>
          <a:endParaRPr lang="en-US"/>
        </a:p>
      </dgm:t>
    </dgm:pt>
    <dgm:pt modelId="{5FB3E422-DB87-4E6A-8F68-6444B686BFA9}" type="pres">
      <dgm:prSet presAssocID="{20B5E22E-1C26-436A-A117-A31C0B943FB8}" presName="bracket" presStyleLbl="parChTrans1D1" presStyleIdx="3" presStyleCnt="4"/>
      <dgm:spPr/>
    </dgm:pt>
    <dgm:pt modelId="{8D375CF3-2900-4FE6-875D-B83F95D16AD5}" type="pres">
      <dgm:prSet presAssocID="{20B5E22E-1C26-436A-A117-A31C0B943FB8}" presName="spH" presStyleCnt="0"/>
      <dgm:spPr/>
    </dgm:pt>
    <dgm:pt modelId="{ACC45ACC-8A30-40CF-B3D8-9EFCED9BD537}" type="pres">
      <dgm:prSet presAssocID="{20B5E22E-1C26-436A-A117-A31C0B943FB8}" presName="desTx" presStyleLbl="node1" presStyleIdx="3" presStyleCnt="4">
        <dgm:presLayoutVars>
          <dgm:bulletEnabled val="1"/>
        </dgm:presLayoutVars>
      </dgm:prSet>
      <dgm:spPr/>
      <dgm:t>
        <a:bodyPr/>
        <a:lstStyle/>
        <a:p>
          <a:endParaRPr lang="en-US"/>
        </a:p>
      </dgm:t>
    </dgm:pt>
  </dgm:ptLst>
  <dgm:cxnLst>
    <dgm:cxn modelId="{AF539FE8-04F7-42A6-84E6-AEC2F4C6A249}" srcId="{50220BEC-C9E2-4F89-AEAB-C6E2EEB6BE49}" destId="{2D935986-EB49-4632-9158-CC96DCAA6AFF}" srcOrd="2" destOrd="0" parTransId="{2A7A6305-6FED-4BA9-BC23-742BCBF8E6F6}" sibTransId="{F73304B0-0572-4E50-BF5F-A234B5B5B1DD}"/>
    <dgm:cxn modelId="{5EEDE75F-006B-430B-AD7A-DE543DC2F86C}" type="presOf" srcId="{105E4F1A-89F2-4CC0-A93F-5A0389A0BEE1}" destId="{ACC45ACC-8A30-40CF-B3D8-9EFCED9BD537}" srcOrd="0" destOrd="1" presId="urn:diagrams.loki3.com/BracketList"/>
    <dgm:cxn modelId="{97350491-30F4-4515-93FC-3DF8B54CDE8F}" type="presOf" srcId="{DFD9C7F6-510E-48D8-BD68-2AF51035CFAD}" destId="{ACC45ACC-8A30-40CF-B3D8-9EFCED9BD537}" srcOrd="0" destOrd="0" presId="urn:diagrams.loki3.com/BracketList"/>
    <dgm:cxn modelId="{8B8F2859-C5E9-4AFB-BD98-BCCC95E84194}" srcId="{57FFEB84-478A-438D-BFA5-6670A406E71E}" destId="{50220BEC-C9E2-4F89-AEAB-C6E2EEB6BE49}" srcOrd="1" destOrd="0" parTransId="{FDC3FE12-B991-453D-B97B-0192E27B2436}" sibTransId="{4873E72E-F262-44DE-9F11-7A081AC4DFB9}"/>
    <dgm:cxn modelId="{D78507BA-9061-4DF2-AFFF-72FA4E3771E6}" srcId="{57FFEB84-478A-438D-BFA5-6670A406E71E}" destId="{2BD1EB2F-F9A6-4C81-B2D4-6E8DEF87244B}" srcOrd="2" destOrd="0" parTransId="{2B66198D-9D94-49F2-BB42-98E3E44B0E0F}" sibTransId="{3E90DE72-8D3D-4938-A977-7974A7ABF56F}"/>
    <dgm:cxn modelId="{A65A85E1-F816-475F-A68E-E39EE65C32FB}" srcId="{39F0840B-5A56-421C-BBB6-8A4CACCD94F8}" destId="{8444E531-3C47-4403-8716-906C05B457AC}" srcOrd="0" destOrd="0" parTransId="{23BBE4D4-9698-44A8-AA5B-462590309713}" sibTransId="{0D42F57A-D69A-4CE9-988E-5853F9CFB634}"/>
    <dgm:cxn modelId="{C7CD801C-5AE2-4FE0-B5A5-21521BFA8903}" type="presOf" srcId="{2BD1EB2F-F9A6-4C81-B2D4-6E8DEF87244B}" destId="{8451B713-45D2-41B3-8F43-BF39EA5F4F95}" srcOrd="0" destOrd="0" presId="urn:diagrams.loki3.com/BracketList"/>
    <dgm:cxn modelId="{B9D2D5E2-30FD-47ED-9C67-6021562C83B2}" type="presOf" srcId="{B91D5C10-CFFB-4B01-9065-D9E0EDADBC17}" destId="{13B461D6-05AF-464F-B374-E39326A86169}" srcOrd="0" destOrd="1" presId="urn:diagrams.loki3.com/BracketList"/>
    <dgm:cxn modelId="{5502AFBF-8154-4CCC-995D-D8915196E384}" srcId="{39F0840B-5A56-421C-BBB6-8A4CACCD94F8}" destId="{2324642F-B030-4B50-80D2-D3742A84602A}" srcOrd="1" destOrd="0" parTransId="{69BA3EA6-1266-4E6D-A719-8BC39858070F}" sibTransId="{D273A7E2-E15D-4343-9B33-D5249427F4E8}"/>
    <dgm:cxn modelId="{BEDFC822-472C-48D8-9D75-543CE93BC3CE}" type="presOf" srcId="{B1DA491C-78CF-4CC4-92D3-F2A99041F30C}" destId="{ACC45ACC-8A30-40CF-B3D8-9EFCED9BD537}" srcOrd="0" destOrd="2" presId="urn:diagrams.loki3.com/BracketList"/>
    <dgm:cxn modelId="{735FC1AB-AB3C-4205-8B54-D01D1EC0FD26}" srcId="{2BD1EB2F-F9A6-4C81-B2D4-6E8DEF87244B}" destId="{5D103ABB-792F-4C32-9202-27C95938ACDB}" srcOrd="1" destOrd="0" parTransId="{44B59151-9025-4E12-977F-A40D0677E608}" sibTransId="{1F52F5F6-6F15-4049-BE1B-06B9B35A623B}"/>
    <dgm:cxn modelId="{B92F5722-7165-436C-92A1-AC384C90086A}" type="presOf" srcId="{2D935986-EB49-4632-9158-CC96DCAA6AFF}" destId="{13B461D6-05AF-464F-B374-E39326A86169}" srcOrd="0" destOrd="2" presId="urn:diagrams.loki3.com/BracketList"/>
    <dgm:cxn modelId="{F5CF38F7-B444-4C6C-911B-305923CD4610}" type="presOf" srcId="{39F0840B-5A56-421C-BBB6-8A4CACCD94F8}" destId="{78A67B46-416C-406E-ADF5-82FFF4315FD7}" srcOrd="0" destOrd="0" presId="urn:diagrams.loki3.com/BracketList"/>
    <dgm:cxn modelId="{77ECA247-A5D4-4725-BF17-3447901A14EB}" srcId="{20B5E22E-1C26-436A-A117-A31C0B943FB8}" destId="{DFD9C7F6-510E-48D8-BD68-2AF51035CFAD}" srcOrd="0" destOrd="0" parTransId="{B9EC695C-EDA9-489A-8D67-98138582623F}" sibTransId="{2EA19388-DF65-4384-98D6-C51429651AAD}"/>
    <dgm:cxn modelId="{84B00783-4EEB-4E7E-8A4C-0082265C89D2}" type="presOf" srcId="{5E1430DE-DF47-46D5-BBD5-92C90144EAE7}" destId="{ACC45ACC-8A30-40CF-B3D8-9EFCED9BD537}" srcOrd="0" destOrd="3" presId="urn:diagrams.loki3.com/BracketList"/>
    <dgm:cxn modelId="{7BE9A3ED-5DDA-49CD-8445-EDE9BCD974A4}" type="presOf" srcId="{50220BEC-C9E2-4F89-AEAB-C6E2EEB6BE49}" destId="{9BB03F0E-C840-419A-97E4-6FADE1A4286F}" srcOrd="0" destOrd="0" presId="urn:diagrams.loki3.com/BracketList"/>
    <dgm:cxn modelId="{9AE22E0F-7A35-476C-AF9E-6C9942FE16F9}" srcId="{20B5E22E-1C26-436A-A117-A31C0B943FB8}" destId="{B1DA491C-78CF-4CC4-92D3-F2A99041F30C}" srcOrd="2" destOrd="0" parTransId="{4AAFB206-4AA1-4B0C-BFA6-5A72FB7B4598}" sibTransId="{C2983F88-47B3-4985-B83B-EB06486CFEE9}"/>
    <dgm:cxn modelId="{220172FF-1384-4D05-92C7-67ACCD784624}" srcId="{50220BEC-C9E2-4F89-AEAB-C6E2EEB6BE49}" destId="{B91D5C10-CFFB-4B01-9065-D9E0EDADBC17}" srcOrd="1" destOrd="0" parTransId="{01371588-9C6E-46C3-93F1-A49A768E6465}" sibTransId="{6CB7AC36-1DB4-4817-90CE-7EE6623EB30F}"/>
    <dgm:cxn modelId="{EE1936EB-341F-43A1-B5B1-A114948FA3E0}" srcId="{39F0840B-5A56-421C-BBB6-8A4CACCD94F8}" destId="{C61667F1-2AEA-4DDA-B971-89978768D3E0}" srcOrd="2" destOrd="0" parTransId="{D6767E32-7480-4A5F-9F42-735E2B5BC579}" sibTransId="{FE802D5F-D89F-45D3-B7A9-FDFA3464CF1A}"/>
    <dgm:cxn modelId="{A0ABC8F7-8151-4E03-93BC-59C91F809D92}" srcId="{50220BEC-C9E2-4F89-AEAB-C6E2EEB6BE49}" destId="{1C9CD74E-806D-4828-A98B-E74706248488}" srcOrd="0" destOrd="0" parTransId="{C9C95D31-273B-4BD4-A9AB-9C04B46164C6}" sibTransId="{43C71A6E-CA34-4871-94C4-7A5880D1F2FC}"/>
    <dgm:cxn modelId="{A3F1203B-6B5C-41D2-BBDF-D2FF14DAA087}" type="presOf" srcId="{57FFEB84-478A-438D-BFA5-6670A406E71E}" destId="{80CB2121-A94E-4A85-A139-CCE851E34063}" srcOrd="0" destOrd="0" presId="urn:diagrams.loki3.com/BracketList"/>
    <dgm:cxn modelId="{80BFD6EC-0E5D-4F4E-A159-89284E30CE5E}" srcId="{57FFEB84-478A-438D-BFA5-6670A406E71E}" destId="{20B5E22E-1C26-436A-A117-A31C0B943FB8}" srcOrd="3" destOrd="0" parTransId="{5511B24A-8270-4C61-AF9D-413A74ECA283}" sibTransId="{EF1962B4-BEDC-4D59-BF3B-41C0E1943DA3}"/>
    <dgm:cxn modelId="{256645A0-B8EF-42BC-BF5D-8F5E6E2527D1}" type="presOf" srcId="{A84EB69A-0E2B-442D-A680-9D15D0C4DC83}" destId="{C812D41F-317E-4BD5-ABF1-72D59FA0A649}" srcOrd="0" destOrd="3" presId="urn:diagrams.loki3.com/BracketList"/>
    <dgm:cxn modelId="{C9ED1EE3-A7CC-42E2-A928-AE3F44D3453F}" type="presOf" srcId="{5D103ABB-792F-4C32-9202-27C95938ACDB}" destId="{BC02DEE6-DB40-44A4-8612-39B75C07F8B8}" srcOrd="0" destOrd="1" presId="urn:diagrams.loki3.com/BracketList"/>
    <dgm:cxn modelId="{F7EB14C6-2734-44F7-89B7-A8101F3BEBDF}" srcId="{20B5E22E-1C26-436A-A117-A31C0B943FB8}" destId="{5E1430DE-DF47-46D5-BBD5-92C90144EAE7}" srcOrd="3" destOrd="0" parTransId="{AB59B19D-BB51-4121-9E69-8F975D392BFA}" sibTransId="{15598D47-E95A-4B79-8F9B-01B21C42469F}"/>
    <dgm:cxn modelId="{049AE863-F9DB-40E1-A46B-62BB60D7121A}" type="presOf" srcId="{9D169934-C4A3-4DD0-BCA3-E7D6E49EF28A}" destId="{BC02DEE6-DB40-44A4-8612-39B75C07F8B8}" srcOrd="0" destOrd="0" presId="urn:diagrams.loki3.com/BracketList"/>
    <dgm:cxn modelId="{50BACF4F-FCBD-473E-BB98-5C50A40734CE}" srcId="{20B5E22E-1C26-436A-A117-A31C0B943FB8}" destId="{105E4F1A-89F2-4CC0-A93F-5A0389A0BEE1}" srcOrd="1" destOrd="0" parTransId="{322DD2DE-4FCE-44A2-A001-44B7D8836C13}" sibTransId="{CEB30E37-ABC6-49A1-9FAD-22800E38B3C4}"/>
    <dgm:cxn modelId="{FA9150CD-0400-467F-971B-17F81391B179}" type="presOf" srcId="{C61667F1-2AEA-4DDA-B971-89978768D3E0}" destId="{C812D41F-317E-4BD5-ABF1-72D59FA0A649}" srcOrd="0" destOrd="2" presId="urn:diagrams.loki3.com/BracketList"/>
    <dgm:cxn modelId="{4A484AF1-4E02-4B7C-9C6A-F2DA769B82AA}" type="presOf" srcId="{1C9CD74E-806D-4828-A98B-E74706248488}" destId="{13B461D6-05AF-464F-B374-E39326A86169}" srcOrd="0" destOrd="0" presId="urn:diagrams.loki3.com/BracketList"/>
    <dgm:cxn modelId="{735BDEF6-1A52-48A9-BA15-FAC0D34626BC}" type="presOf" srcId="{8444E531-3C47-4403-8716-906C05B457AC}" destId="{C812D41F-317E-4BD5-ABF1-72D59FA0A649}" srcOrd="0" destOrd="0" presId="urn:diagrams.loki3.com/BracketList"/>
    <dgm:cxn modelId="{2F9E6EE1-D978-4862-8043-31B1D6B48B9E}" srcId="{57FFEB84-478A-438D-BFA5-6670A406E71E}" destId="{39F0840B-5A56-421C-BBB6-8A4CACCD94F8}" srcOrd="0" destOrd="0" parTransId="{A723C0EF-E4BF-43EB-98F7-D0870EA99B89}" sibTransId="{01EB7047-184E-43C4-9D3F-F1F44F8798A0}"/>
    <dgm:cxn modelId="{C4DC476A-8FC3-40F7-8B1D-9C5EE4863AB4}" srcId="{2BD1EB2F-F9A6-4C81-B2D4-6E8DEF87244B}" destId="{9D169934-C4A3-4DD0-BCA3-E7D6E49EF28A}" srcOrd="0" destOrd="0" parTransId="{A2069523-0A4C-4940-8D86-0FBF7278A398}" sibTransId="{79CE2AA1-22D8-477E-BA1C-D1BFAD410ACF}"/>
    <dgm:cxn modelId="{618551D6-FAE0-4D1C-B432-E58A2EA44E82}" srcId="{39F0840B-5A56-421C-BBB6-8A4CACCD94F8}" destId="{A84EB69A-0E2B-442D-A680-9D15D0C4DC83}" srcOrd="3" destOrd="0" parTransId="{3CF7ECC3-D784-493C-B0EC-7107E34F0EB2}" sibTransId="{909639FF-C9F5-4653-A9A7-907C3EAED5EB}"/>
    <dgm:cxn modelId="{A522FDB0-6256-42F6-8ABE-68027BAC4619}" type="presOf" srcId="{20B5E22E-1C26-436A-A117-A31C0B943FB8}" destId="{5B8BD746-E333-4A01-A5C1-A75806677F6B}" srcOrd="0" destOrd="0" presId="urn:diagrams.loki3.com/BracketList"/>
    <dgm:cxn modelId="{2467BF6D-1544-4B6B-A609-4080E4B9C588}" type="presOf" srcId="{2324642F-B030-4B50-80D2-D3742A84602A}" destId="{C812D41F-317E-4BD5-ABF1-72D59FA0A649}" srcOrd="0" destOrd="1" presId="urn:diagrams.loki3.com/BracketList"/>
    <dgm:cxn modelId="{A122B553-EE8F-47C3-9627-9479FD9DB5BD}" type="presParOf" srcId="{80CB2121-A94E-4A85-A139-CCE851E34063}" destId="{F14D0A6F-C81B-4349-B509-ED520B7BE7E4}" srcOrd="0" destOrd="0" presId="urn:diagrams.loki3.com/BracketList"/>
    <dgm:cxn modelId="{1714C5C1-8B45-4CC4-B263-763C6CC7FC95}" type="presParOf" srcId="{F14D0A6F-C81B-4349-B509-ED520B7BE7E4}" destId="{78A67B46-416C-406E-ADF5-82FFF4315FD7}" srcOrd="0" destOrd="0" presId="urn:diagrams.loki3.com/BracketList"/>
    <dgm:cxn modelId="{A945B536-91D1-4C67-A716-6120C0E2F394}" type="presParOf" srcId="{F14D0A6F-C81B-4349-B509-ED520B7BE7E4}" destId="{68269501-A765-4413-AC5A-99CD7B4E00C1}" srcOrd="1" destOrd="0" presId="urn:diagrams.loki3.com/BracketList"/>
    <dgm:cxn modelId="{39538388-17CD-4032-B74F-657257F5204E}" type="presParOf" srcId="{F14D0A6F-C81B-4349-B509-ED520B7BE7E4}" destId="{C8285D37-9489-4580-BF40-6792E5972EE7}" srcOrd="2" destOrd="0" presId="urn:diagrams.loki3.com/BracketList"/>
    <dgm:cxn modelId="{CC47F018-0BE6-4BCB-9B97-544A46B0F059}" type="presParOf" srcId="{F14D0A6F-C81B-4349-B509-ED520B7BE7E4}" destId="{C812D41F-317E-4BD5-ABF1-72D59FA0A649}" srcOrd="3" destOrd="0" presId="urn:diagrams.loki3.com/BracketList"/>
    <dgm:cxn modelId="{3443C989-3FF2-406C-BD70-61B5A31D757E}" type="presParOf" srcId="{80CB2121-A94E-4A85-A139-CCE851E34063}" destId="{17BFC2AD-4503-44D5-B5FD-404AC6C7A258}" srcOrd="1" destOrd="0" presId="urn:diagrams.loki3.com/BracketList"/>
    <dgm:cxn modelId="{C3F00CE9-F20D-43D6-8D39-6B8DB30D206E}" type="presParOf" srcId="{80CB2121-A94E-4A85-A139-CCE851E34063}" destId="{FF584C6F-719D-4D99-BD39-B0142C6708BE}" srcOrd="2" destOrd="0" presId="urn:diagrams.loki3.com/BracketList"/>
    <dgm:cxn modelId="{5AC7CC5D-19E1-4A12-A3D2-A49395F6231C}" type="presParOf" srcId="{FF584C6F-719D-4D99-BD39-B0142C6708BE}" destId="{9BB03F0E-C840-419A-97E4-6FADE1A4286F}" srcOrd="0" destOrd="0" presId="urn:diagrams.loki3.com/BracketList"/>
    <dgm:cxn modelId="{DA68A628-14B8-4343-BBC9-B12420C303DD}" type="presParOf" srcId="{FF584C6F-719D-4D99-BD39-B0142C6708BE}" destId="{4C11EB7D-E0CC-48AA-84AF-DCC5560F971C}" srcOrd="1" destOrd="0" presId="urn:diagrams.loki3.com/BracketList"/>
    <dgm:cxn modelId="{45494B59-C99B-4DC1-A2AC-3F74875473A1}" type="presParOf" srcId="{FF584C6F-719D-4D99-BD39-B0142C6708BE}" destId="{4C2E3423-C34B-4CAF-BE31-ACF8D6462BC6}" srcOrd="2" destOrd="0" presId="urn:diagrams.loki3.com/BracketList"/>
    <dgm:cxn modelId="{8E981966-14A7-4462-9EAC-2F24E48D9E27}" type="presParOf" srcId="{FF584C6F-719D-4D99-BD39-B0142C6708BE}" destId="{13B461D6-05AF-464F-B374-E39326A86169}" srcOrd="3" destOrd="0" presId="urn:diagrams.loki3.com/BracketList"/>
    <dgm:cxn modelId="{F9536B6F-3E13-4D11-A615-ECFBEEFC2884}" type="presParOf" srcId="{80CB2121-A94E-4A85-A139-CCE851E34063}" destId="{C70A8C7C-0E18-4572-90E4-FA8879348CE3}" srcOrd="3" destOrd="0" presId="urn:diagrams.loki3.com/BracketList"/>
    <dgm:cxn modelId="{6412E94F-11C4-40E2-A70C-CB110A8952C1}" type="presParOf" srcId="{80CB2121-A94E-4A85-A139-CCE851E34063}" destId="{7132F01B-5048-4EA5-9B7D-7ABC8DEDF148}" srcOrd="4" destOrd="0" presId="urn:diagrams.loki3.com/BracketList"/>
    <dgm:cxn modelId="{4DEDB921-8C55-4F9D-97A0-D34C1D6537A2}" type="presParOf" srcId="{7132F01B-5048-4EA5-9B7D-7ABC8DEDF148}" destId="{8451B713-45D2-41B3-8F43-BF39EA5F4F95}" srcOrd="0" destOrd="0" presId="urn:diagrams.loki3.com/BracketList"/>
    <dgm:cxn modelId="{5BEAA6E7-5282-4438-8001-294E1A03C6B0}" type="presParOf" srcId="{7132F01B-5048-4EA5-9B7D-7ABC8DEDF148}" destId="{8B2FFFF9-B319-48F5-B007-78042C0352E7}" srcOrd="1" destOrd="0" presId="urn:diagrams.loki3.com/BracketList"/>
    <dgm:cxn modelId="{A0F044A6-CE8C-4515-A7F6-0F5CFD2BBBD0}" type="presParOf" srcId="{7132F01B-5048-4EA5-9B7D-7ABC8DEDF148}" destId="{2ABD6316-57F1-4ED2-92C8-407C937F4282}" srcOrd="2" destOrd="0" presId="urn:diagrams.loki3.com/BracketList"/>
    <dgm:cxn modelId="{008EC823-8C3F-4FDD-9108-628BB9AA3D59}" type="presParOf" srcId="{7132F01B-5048-4EA5-9B7D-7ABC8DEDF148}" destId="{BC02DEE6-DB40-44A4-8612-39B75C07F8B8}" srcOrd="3" destOrd="0" presId="urn:diagrams.loki3.com/BracketList"/>
    <dgm:cxn modelId="{D880BD16-D181-4E34-91F5-9EB2C4E38A21}" type="presParOf" srcId="{80CB2121-A94E-4A85-A139-CCE851E34063}" destId="{2BDCCEF1-0636-4AB3-90C0-9CDB528BE615}" srcOrd="5" destOrd="0" presId="urn:diagrams.loki3.com/BracketList"/>
    <dgm:cxn modelId="{CE8CC1F6-BA95-460D-A3D6-B847018EA45B}" type="presParOf" srcId="{80CB2121-A94E-4A85-A139-CCE851E34063}" destId="{DEC963E9-0143-4D86-84BB-C38E7BAFAB33}" srcOrd="6" destOrd="0" presId="urn:diagrams.loki3.com/BracketList"/>
    <dgm:cxn modelId="{8019681F-7667-4A5C-AEA7-CEF287BE96BA}" type="presParOf" srcId="{DEC963E9-0143-4D86-84BB-C38E7BAFAB33}" destId="{5B8BD746-E333-4A01-A5C1-A75806677F6B}" srcOrd="0" destOrd="0" presId="urn:diagrams.loki3.com/BracketList"/>
    <dgm:cxn modelId="{3DF53FEB-711C-42DA-8AA0-C23616DFAED6}" type="presParOf" srcId="{DEC963E9-0143-4D86-84BB-C38E7BAFAB33}" destId="{5FB3E422-DB87-4E6A-8F68-6444B686BFA9}" srcOrd="1" destOrd="0" presId="urn:diagrams.loki3.com/BracketList"/>
    <dgm:cxn modelId="{1A93F922-71AE-46B2-9789-7F774645BEDD}" type="presParOf" srcId="{DEC963E9-0143-4D86-84BB-C38E7BAFAB33}" destId="{8D375CF3-2900-4FE6-875D-B83F95D16AD5}" srcOrd="2" destOrd="0" presId="urn:diagrams.loki3.com/BracketList"/>
    <dgm:cxn modelId="{BDEAC4F9-7F1F-4218-ADD0-0CEE83A0019F}" type="presParOf" srcId="{DEC963E9-0143-4D86-84BB-C38E7BAFAB33}" destId="{ACC45ACC-8A30-40CF-B3D8-9EFCED9BD53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DF708-D301-4E8B-8BAD-AD2EDF0229D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D23DFD4-F3AD-4D80-91E1-226A5333CC0B}">
      <dgm:prSet phldrT="[Text]" custT="1"/>
      <dgm:spPr>
        <a:solidFill>
          <a:srgbClr val="990000"/>
        </a:solidFill>
      </dgm:spPr>
      <dgm:t>
        <a:bodyPr/>
        <a:lstStyle/>
        <a:p>
          <a:r>
            <a:rPr lang="en-US" sz="4000" dirty="0" smtClean="0"/>
            <a:t>Data</a:t>
          </a:r>
          <a:r>
            <a:rPr lang="en-US" sz="3700" dirty="0" smtClean="0"/>
            <a:t> governance is …</a:t>
          </a:r>
          <a:endParaRPr lang="en-US" sz="3700" dirty="0"/>
        </a:p>
      </dgm:t>
    </dgm:pt>
    <dgm:pt modelId="{D3727BE0-8FA1-4ADA-9243-0976113578DD}" type="parTrans" cxnId="{042B3648-63E6-49FB-BBB5-6089BDDBCB9C}">
      <dgm:prSet/>
      <dgm:spPr/>
      <dgm:t>
        <a:bodyPr/>
        <a:lstStyle/>
        <a:p>
          <a:endParaRPr lang="en-US"/>
        </a:p>
      </dgm:t>
    </dgm:pt>
    <dgm:pt modelId="{3441A508-9E15-44AF-9AFD-004A5AD32637}" type="sibTrans" cxnId="{042B3648-63E6-49FB-BBB5-6089BDDBCB9C}">
      <dgm:prSet/>
      <dgm:spPr/>
      <dgm:t>
        <a:bodyPr/>
        <a:lstStyle/>
        <a:p>
          <a:endParaRPr lang="en-US"/>
        </a:p>
      </dgm:t>
    </dgm:pt>
    <dgm:pt modelId="{C6B37770-F202-4466-A338-42ADCE67E627}">
      <dgm:prSet phldrT="[Text]"/>
      <dgm:spPr/>
      <dgm:t>
        <a:bodyPr/>
        <a:lstStyle/>
        <a:p>
          <a:r>
            <a:rPr lang="en-US" dirty="0" smtClean="0"/>
            <a:t>a set of guidelines for how people behave and make decisions about data</a:t>
          </a:r>
          <a:endParaRPr lang="en-US" dirty="0"/>
        </a:p>
      </dgm:t>
    </dgm:pt>
    <dgm:pt modelId="{14674F18-3F0B-453A-85C9-E8D7BBF3A23F}" type="parTrans" cxnId="{4CAA9EE6-4EE4-47B5-85B3-18BA6FA120CC}">
      <dgm:prSet/>
      <dgm:spPr/>
      <dgm:t>
        <a:bodyPr/>
        <a:lstStyle/>
        <a:p>
          <a:endParaRPr lang="en-US"/>
        </a:p>
      </dgm:t>
    </dgm:pt>
    <dgm:pt modelId="{DEFF2BD3-03E0-421A-8E37-6E733E41C999}" type="sibTrans" cxnId="{4CAA9EE6-4EE4-47B5-85B3-18BA6FA120CC}">
      <dgm:prSet/>
      <dgm:spPr/>
      <dgm:t>
        <a:bodyPr/>
        <a:lstStyle/>
        <a:p>
          <a:endParaRPr lang="en-US"/>
        </a:p>
      </dgm:t>
    </dgm:pt>
    <dgm:pt modelId="{FDBECB9B-EB80-4FDA-83E9-DEFDE59B9771}" type="pres">
      <dgm:prSet presAssocID="{F30DF708-D301-4E8B-8BAD-AD2EDF0229D7}" presName="Name0" presStyleCnt="0">
        <dgm:presLayoutVars>
          <dgm:dir/>
          <dgm:animLvl val="lvl"/>
          <dgm:resizeHandles val="exact"/>
        </dgm:presLayoutVars>
      </dgm:prSet>
      <dgm:spPr/>
      <dgm:t>
        <a:bodyPr/>
        <a:lstStyle/>
        <a:p>
          <a:endParaRPr lang="en-US"/>
        </a:p>
      </dgm:t>
    </dgm:pt>
    <dgm:pt modelId="{066D6954-0579-455F-8D3F-A6A65BCB2051}" type="pres">
      <dgm:prSet presAssocID="{3D23DFD4-F3AD-4D80-91E1-226A5333CC0B}" presName="linNode" presStyleCnt="0"/>
      <dgm:spPr/>
    </dgm:pt>
    <dgm:pt modelId="{532B6C36-5158-4C2A-935E-750684233BCC}" type="pres">
      <dgm:prSet presAssocID="{3D23DFD4-F3AD-4D80-91E1-226A5333CC0B}" presName="parentText" presStyleLbl="node1" presStyleIdx="0" presStyleCnt="1" custScaleX="118136" custScaleY="100000">
        <dgm:presLayoutVars>
          <dgm:chMax val="1"/>
          <dgm:bulletEnabled val="1"/>
        </dgm:presLayoutVars>
      </dgm:prSet>
      <dgm:spPr/>
      <dgm:t>
        <a:bodyPr/>
        <a:lstStyle/>
        <a:p>
          <a:endParaRPr lang="en-US"/>
        </a:p>
      </dgm:t>
    </dgm:pt>
    <dgm:pt modelId="{31764C59-35CE-498A-858B-9055FA0AC461}" type="pres">
      <dgm:prSet presAssocID="{3D23DFD4-F3AD-4D80-91E1-226A5333CC0B}" presName="descendantText" presStyleLbl="alignAccFollowNode1" presStyleIdx="0" presStyleCnt="1">
        <dgm:presLayoutVars>
          <dgm:bulletEnabled val="1"/>
        </dgm:presLayoutVars>
      </dgm:prSet>
      <dgm:spPr/>
      <dgm:t>
        <a:bodyPr/>
        <a:lstStyle/>
        <a:p>
          <a:endParaRPr lang="en-US"/>
        </a:p>
      </dgm:t>
    </dgm:pt>
  </dgm:ptLst>
  <dgm:cxnLst>
    <dgm:cxn modelId="{042B3648-63E6-49FB-BBB5-6089BDDBCB9C}" srcId="{F30DF708-D301-4E8B-8BAD-AD2EDF0229D7}" destId="{3D23DFD4-F3AD-4D80-91E1-226A5333CC0B}" srcOrd="0" destOrd="0" parTransId="{D3727BE0-8FA1-4ADA-9243-0976113578DD}" sibTransId="{3441A508-9E15-44AF-9AFD-004A5AD32637}"/>
    <dgm:cxn modelId="{80B3F45E-217C-46D1-9890-F60A8260BEC6}" type="presOf" srcId="{C6B37770-F202-4466-A338-42ADCE67E627}" destId="{31764C59-35CE-498A-858B-9055FA0AC461}" srcOrd="0" destOrd="0" presId="urn:microsoft.com/office/officeart/2005/8/layout/vList5"/>
    <dgm:cxn modelId="{18FF1A5D-495B-4174-A475-DE97CB26808E}" type="presOf" srcId="{F30DF708-D301-4E8B-8BAD-AD2EDF0229D7}" destId="{FDBECB9B-EB80-4FDA-83E9-DEFDE59B9771}" srcOrd="0" destOrd="0" presId="urn:microsoft.com/office/officeart/2005/8/layout/vList5"/>
    <dgm:cxn modelId="{4CAA9EE6-4EE4-47B5-85B3-18BA6FA120CC}" srcId="{3D23DFD4-F3AD-4D80-91E1-226A5333CC0B}" destId="{C6B37770-F202-4466-A338-42ADCE67E627}" srcOrd="0" destOrd="0" parTransId="{14674F18-3F0B-453A-85C9-E8D7BBF3A23F}" sibTransId="{DEFF2BD3-03E0-421A-8E37-6E733E41C999}"/>
    <dgm:cxn modelId="{7F63CBA4-D89E-41BB-9AE7-894A9315834C}" type="presOf" srcId="{3D23DFD4-F3AD-4D80-91E1-226A5333CC0B}" destId="{532B6C36-5158-4C2A-935E-750684233BCC}" srcOrd="0" destOrd="0" presId="urn:microsoft.com/office/officeart/2005/8/layout/vList5"/>
    <dgm:cxn modelId="{45FF5493-6440-4C2E-A802-0FD43657DCAC}" type="presParOf" srcId="{FDBECB9B-EB80-4FDA-83E9-DEFDE59B9771}" destId="{066D6954-0579-455F-8D3F-A6A65BCB2051}" srcOrd="0" destOrd="0" presId="urn:microsoft.com/office/officeart/2005/8/layout/vList5"/>
    <dgm:cxn modelId="{6067F62D-0044-478F-96AD-41063B0F5CE4}" type="presParOf" srcId="{066D6954-0579-455F-8D3F-A6A65BCB2051}" destId="{532B6C36-5158-4C2A-935E-750684233BCC}" srcOrd="0" destOrd="0" presId="urn:microsoft.com/office/officeart/2005/8/layout/vList5"/>
    <dgm:cxn modelId="{B0D6C419-0E82-4565-A667-E0896A513792}" type="presParOf" srcId="{066D6954-0579-455F-8D3F-A6A65BCB2051}" destId="{31764C59-35CE-498A-858B-9055FA0AC4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027E7-40DF-4D8B-BBB9-C8A860909B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32163A-15ED-4B2F-9DE5-1E974DAD1AA4}">
      <dgm:prSet phldrT="[Text]"/>
      <dgm:spPr/>
      <dgm:t>
        <a:bodyPr/>
        <a:lstStyle/>
        <a:p>
          <a:r>
            <a:rPr lang="en-US" dirty="0" smtClean="0"/>
            <a:t>Master Data Management (MDM)</a:t>
          </a:r>
          <a:endParaRPr lang="en-US" dirty="0"/>
        </a:p>
      </dgm:t>
    </dgm:pt>
    <dgm:pt modelId="{FD49E182-A497-43E9-9564-180AAA757922}" type="parTrans" cxnId="{4A32B5C0-308C-4858-8326-85ED176EBF6D}">
      <dgm:prSet/>
      <dgm:spPr/>
      <dgm:t>
        <a:bodyPr/>
        <a:lstStyle/>
        <a:p>
          <a:endParaRPr lang="en-US"/>
        </a:p>
      </dgm:t>
    </dgm:pt>
    <dgm:pt modelId="{6B9CE421-A82E-4A7A-BA77-5517A25D27B9}" type="sibTrans" cxnId="{4A32B5C0-308C-4858-8326-85ED176EBF6D}">
      <dgm:prSet/>
      <dgm:spPr/>
      <dgm:t>
        <a:bodyPr/>
        <a:lstStyle/>
        <a:p>
          <a:endParaRPr lang="en-US"/>
        </a:p>
      </dgm:t>
    </dgm:pt>
    <dgm:pt modelId="{7A5118F9-8665-4659-8338-92940CE71AD9}">
      <dgm:prSet phldrT="[Text]"/>
      <dgm:spPr/>
      <dgm:t>
        <a:bodyPr/>
        <a:lstStyle/>
        <a:p>
          <a:r>
            <a:rPr lang="en-US" dirty="0" smtClean="0"/>
            <a:t>Comprehensive method to link all critical data to a common point of reference</a:t>
          </a:r>
          <a:endParaRPr lang="en-US" dirty="0"/>
        </a:p>
      </dgm:t>
    </dgm:pt>
    <dgm:pt modelId="{BD19DD24-A716-4405-9ACD-8F3747B632E3}" type="parTrans" cxnId="{142D856C-4989-4DDA-83A2-D36D7C6FD438}">
      <dgm:prSet/>
      <dgm:spPr/>
      <dgm:t>
        <a:bodyPr/>
        <a:lstStyle/>
        <a:p>
          <a:endParaRPr lang="en-US"/>
        </a:p>
      </dgm:t>
    </dgm:pt>
    <dgm:pt modelId="{E7428AAB-3BC5-45FC-BEF8-CAB902B9EAB4}" type="sibTrans" cxnId="{142D856C-4989-4DDA-83A2-D36D7C6FD438}">
      <dgm:prSet/>
      <dgm:spPr/>
      <dgm:t>
        <a:bodyPr/>
        <a:lstStyle/>
        <a:p>
          <a:endParaRPr lang="en-US"/>
        </a:p>
      </dgm:t>
    </dgm:pt>
    <dgm:pt modelId="{91191030-C4F8-4397-871D-6E9F4F91C375}">
      <dgm:prSet phldrT="[Text]"/>
      <dgm:spPr/>
      <dgm:t>
        <a:bodyPr/>
        <a:lstStyle/>
        <a:p>
          <a:r>
            <a:rPr lang="en-US" dirty="0" smtClean="0"/>
            <a:t>Example:</a:t>
          </a:r>
          <a:endParaRPr lang="en-US" dirty="0"/>
        </a:p>
      </dgm:t>
    </dgm:pt>
    <dgm:pt modelId="{229B13CD-042E-47FA-B60F-379C58292C90}" type="parTrans" cxnId="{735AF65D-0A9D-4928-A021-5340C034A5BB}">
      <dgm:prSet/>
      <dgm:spPr/>
      <dgm:t>
        <a:bodyPr/>
        <a:lstStyle/>
        <a:p>
          <a:endParaRPr lang="en-US"/>
        </a:p>
      </dgm:t>
    </dgm:pt>
    <dgm:pt modelId="{675F87EB-41EB-4216-B3CF-4F658BFD6972}" type="sibTrans" cxnId="{735AF65D-0A9D-4928-A021-5340C034A5BB}">
      <dgm:prSet/>
      <dgm:spPr/>
      <dgm:t>
        <a:bodyPr/>
        <a:lstStyle/>
        <a:p>
          <a:endParaRPr lang="en-US"/>
        </a:p>
      </dgm:t>
    </dgm:pt>
    <dgm:pt modelId="{6C051882-B605-44A4-9540-3D2F66D88CE7}">
      <dgm:prSet phldrT="[Text]"/>
      <dgm:spPr/>
      <dgm:t>
        <a:bodyPr/>
        <a:lstStyle/>
        <a:p>
          <a:r>
            <a:rPr lang="en-US" dirty="0" smtClean="0"/>
            <a:t>Data Governance</a:t>
          </a:r>
          <a:endParaRPr lang="en-US" dirty="0"/>
        </a:p>
      </dgm:t>
    </dgm:pt>
    <dgm:pt modelId="{52F71544-05F3-446C-92CF-0030B299292B}" type="parTrans" cxnId="{DBD00420-AB20-45E8-80BA-B81E834527EA}">
      <dgm:prSet/>
      <dgm:spPr/>
      <dgm:t>
        <a:bodyPr/>
        <a:lstStyle/>
        <a:p>
          <a:endParaRPr lang="en-US"/>
        </a:p>
      </dgm:t>
    </dgm:pt>
    <dgm:pt modelId="{8702CB3B-1E8F-4B67-B06D-E5C9828AFA13}" type="sibTrans" cxnId="{DBD00420-AB20-45E8-80BA-B81E834527EA}">
      <dgm:prSet/>
      <dgm:spPr/>
      <dgm:t>
        <a:bodyPr/>
        <a:lstStyle/>
        <a:p>
          <a:endParaRPr lang="en-US"/>
        </a:p>
      </dgm:t>
    </dgm:pt>
    <dgm:pt modelId="{F9E507F1-D00E-4265-BD8A-0755DC4A7B1B}">
      <dgm:prSet phldrT="[Text]"/>
      <dgm:spPr/>
      <dgm:t>
        <a:bodyPr/>
        <a:lstStyle/>
        <a:p>
          <a:r>
            <a:rPr lang="en-US" dirty="0" smtClean="0"/>
            <a:t>Formalized system for how people make decisions about acquisition, production, storage, distribution, and analysis of data</a:t>
          </a:r>
          <a:endParaRPr lang="en-US" dirty="0"/>
        </a:p>
      </dgm:t>
    </dgm:pt>
    <dgm:pt modelId="{595BCCD8-C0CB-4977-90F5-635CC3A35462}" type="parTrans" cxnId="{CB31ACA4-5934-4E51-8614-851A8CCD0EB0}">
      <dgm:prSet/>
      <dgm:spPr/>
      <dgm:t>
        <a:bodyPr/>
        <a:lstStyle/>
        <a:p>
          <a:endParaRPr lang="en-US"/>
        </a:p>
      </dgm:t>
    </dgm:pt>
    <dgm:pt modelId="{3269155B-43DA-482D-97BE-6369A5D6CAA5}" type="sibTrans" cxnId="{CB31ACA4-5934-4E51-8614-851A8CCD0EB0}">
      <dgm:prSet/>
      <dgm:spPr/>
      <dgm:t>
        <a:bodyPr/>
        <a:lstStyle/>
        <a:p>
          <a:endParaRPr lang="en-US"/>
        </a:p>
      </dgm:t>
    </dgm:pt>
    <dgm:pt modelId="{882EF27D-0CAC-4A4E-AA0F-6B4E8309DED0}">
      <dgm:prSet phldrT="[Text]"/>
      <dgm:spPr/>
      <dgm:t>
        <a:bodyPr/>
        <a:lstStyle/>
        <a:p>
          <a:r>
            <a:rPr lang="en-US" dirty="0" smtClean="0"/>
            <a:t>Example:</a:t>
          </a:r>
          <a:endParaRPr lang="en-US" dirty="0"/>
        </a:p>
      </dgm:t>
    </dgm:pt>
    <dgm:pt modelId="{E1C91ED3-30A2-49D8-89E9-D2B874B8AEA9}" type="parTrans" cxnId="{0680CB5C-A1F7-40F5-AB13-E85BD7ACE97E}">
      <dgm:prSet/>
      <dgm:spPr/>
      <dgm:t>
        <a:bodyPr/>
        <a:lstStyle/>
        <a:p>
          <a:endParaRPr lang="en-US"/>
        </a:p>
      </dgm:t>
    </dgm:pt>
    <dgm:pt modelId="{C37043E4-98A1-4859-A147-25161A818D06}" type="sibTrans" cxnId="{0680CB5C-A1F7-40F5-AB13-E85BD7ACE97E}">
      <dgm:prSet/>
      <dgm:spPr/>
      <dgm:t>
        <a:bodyPr/>
        <a:lstStyle/>
        <a:p>
          <a:endParaRPr lang="en-US"/>
        </a:p>
      </dgm:t>
    </dgm:pt>
    <dgm:pt modelId="{76633480-575D-478B-BE83-FE3B022803DA}">
      <dgm:prSet phldrT="[Text]"/>
      <dgm:spPr/>
      <dgm:t>
        <a:bodyPr/>
        <a:lstStyle/>
        <a:p>
          <a:r>
            <a:rPr lang="en-US" dirty="0" smtClean="0"/>
            <a:t>All screens, documents and systems showing a student’s address derive from a common location.</a:t>
          </a:r>
          <a:endParaRPr lang="en-US" dirty="0"/>
        </a:p>
      </dgm:t>
    </dgm:pt>
    <dgm:pt modelId="{9A013B8A-734E-46E2-82C6-9786F42DE1AC}" type="parTrans" cxnId="{0269D446-685D-473D-9A71-4F92C25CB118}">
      <dgm:prSet/>
      <dgm:spPr/>
      <dgm:t>
        <a:bodyPr/>
        <a:lstStyle/>
        <a:p>
          <a:endParaRPr lang="en-US"/>
        </a:p>
      </dgm:t>
    </dgm:pt>
    <dgm:pt modelId="{9D1438A6-720C-44C7-A1A7-79B31C42243C}" type="sibTrans" cxnId="{0269D446-685D-473D-9A71-4F92C25CB118}">
      <dgm:prSet/>
      <dgm:spPr/>
      <dgm:t>
        <a:bodyPr/>
        <a:lstStyle/>
        <a:p>
          <a:endParaRPr lang="en-US"/>
        </a:p>
      </dgm:t>
    </dgm:pt>
    <dgm:pt modelId="{9227C409-B293-4E91-841F-8CB6D03D1D7C}">
      <dgm:prSet phldrT="[Text]"/>
      <dgm:spPr/>
      <dgm:t>
        <a:bodyPr/>
        <a:lstStyle/>
        <a:p>
          <a:r>
            <a:rPr lang="en-US" dirty="0" smtClean="0"/>
            <a:t>Group decides on a definition for home address and agrees on a common source field</a:t>
          </a:r>
          <a:endParaRPr lang="en-US" dirty="0"/>
        </a:p>
      </dgm:t>
    </dgm:pt>
    <dgm:pt modelId="{7F2F8210-D731-4A66-B710-80D11EB043FD}" type="parTrans" cxnId="{B17A3A2D-4262-49F5-B97E-8D0FFB29C29E}">
      <dgm:prSet/>
      <dgm:spPr/>
    </dgm:pt>
    <dgm:pt modelId="{A64BE5F2-FFA9-4C9F-876B-3FB5B3EA050A}" type="sibTrans" cxnId="{B17A3A2D-4262-49F5-B97E-8D0FFB29C29E}">
      <dgm:prSet/>
      <dgm:spPr/>
    </dgm:pt>
    <dgm:pt modelId="{4B60D4F0-D5C8-4AA9-AC0A-8535C84F1DD9}" type="pres">
      <dgm:prSet presAssocID="{259027E7-40DF-4D8B-BBB9-C8A860909B4D}" presName="Name0" presStyleCnt="0">
        <dgm:presLayoutVars>
          <dgm:dir/>
          <dgm:animLvl val="lvl"/>
          <dgm:resizeHandles val="exact"/>
        </dgm:presLayoutVars>
      </dgm:prSet>
      <dgm:spPr/>
      <dgm:t>
        <a:bodyPr/>
        <a:lstStyle/>
        <a:p>
          <a:endParaRPr lang="en-US"/>
        </a:p>
      </dgm:t>
    </dgm:pt>
    <dgm:pt modelId="{5CAF0623-2817-4D05-8B9D-DEB2CC85A0CF}" type="pres">
      <dgm:prSet presAssocID="{E632163A-15ED-4B2F-9DE5-1E974DAD1AA4}" presName="composite" presStyleCnt="0"/>
      <dgm:spPr/>
    </dgm:pt>
    <dgm:pt modelId="{92AB9E41-AC71-401F-8A24-945EBB368DBF}" type="pres">
      <dgm:prSet presAssocID="{E632163A-15ED-4B2F-9DE5-1E974DAD1AA4}" presName="parTx" presStyleLbl="alignNode1" presStyleIdx="0" presStyleCnt="2">
        <dgm:presLayoutVars>
          <dgm:chMax val="0"/>
          <dgm:chPref val="0"/>
          <dgm:bulletEnabled val="1"/>
        </dgm:presLayoutVars>
      </dgm:prSet>
      <dgm:spPr/>
      <dgm:t>
        <a:bodyPr/>
        <a:lstStyle/>
        <a:p>
          <a:endParaRPr lang="en-US"/>
        </a:p>
      </dgm:t>
    </dgm:pt>
    <dgm:pt modelId="{B075C601-5E92-4E0D-9093-1273FE94663E}" type="pres">
      <dgm:prSet presAssocID="{E632163A-15ED-4B2F-9DE5-1E974DAD1AA4}" presName="desTx" presStyleLbl="alignAccFollowNode1" presStyleIdx="0" presStyleCnt="2">
        <dgm:presLayoutVars>
          <dgm:bulletEnabled val="1"/>
        </dgm:presLayoutVars>
      </dgm:prSet>
      <dgm:spPr/>
      <dgm:t>
        <a:bodyPr/>
        <a:lstStyle/>
        <a:p>
          <a:endParaRPr lang="en-US"/>
        </a:p>
      </dgm:t>
    </dgm:pt>
    <dgm:pt modelId="{85562773-CE5B-4FC3-B39B-97A876C05E18}" type="pres">
      <dgm:prSet presAssocID="{6B9CE421-A82E-4A7A-BA77-5517A25D27B9}" presName="space" presStyleCnt="0"/>
      <dgm:spPr/>
    </dgm:pt>
    <dgm:pt modelId="{0C2ED056-9A35-4501-BBA1-899334D4BE13}" type="pres">
      <dgm:prSet presAssocID="{6C051882-B605-44A4-9540-3D2F66D88CE7}" presName="composite" presStyleCnt="0"/>
      <dgm:spPr/>
    </dgm:pt>
    <dgm:pt modelId="{BFC21C74-17DB-4DEE-A2FF-E7F93C58EDEE}" type="pres">
      <dgm:prSet presAssocID="{6C051882-B605-44A4-9540-3D2F66D88CE7}" presName="parTx" presStyleLbl="alignNode1" presStyleIdx="1" presStyleCnt="2">
        <dgm:presLayoutVars>
          <dgm:chMax val="0"/>
          <dgm:chPref val="0"/>
          <dgm:bulletEnabled val="1"/>
        </dgm:presLayoutVars>
      </dgm:prSet>
      <dgm:spPr/>
      <dgm:t>
        <a:bodyPr/>
        <a:lstStyle/>
        <a:p>
          <a:endParaRPr lang="en-US"/>
        </a:p>
      </dgm:t>
    </dgm:pt>
    <dgm:pt modelId="{C00B58D4-BA0D-4C72-9E8E-A18BDDE448D9}" type="pres">
      <dgm:prSet presAssocID="{6C051882-B605-44A4-9540-3D2F66D88CE7}" presName="desTx" presStyleLbl="alignAccFollowNode1" presStyleIdx="1" presStyleCnt="2">
        <dgm:presLayoutVars>
          <dgm:bulletEnabled val="1"/>
        </dgm:presLayoutVars>
      </dgm:prSet>
      <dgm:spPr/>
      <dgm:t>
        <a:bodyPr/>
        <a:lstStyle/>
        <a:p>
          <a:endParaRPr lang="en-US"/>
        </a:p>
      </dgm:t>
    </dgm:pt>
  </dgm:ptLst>
  <dgm:cxnLst>
    <dgm:cxn modelId="{7EF9AADF-9BF1-42CB-AC2E-2FC13E14DD55}" type="presOf" srcId="{7A5118F9-8665-4659-8338-92940CE71AD9}" destId="{B075C601-5E92-4E0D-9093-1273FE94663E}" srcOrd="0" destOrd="0" presId="urn:microsoft.com/office/officeart/2005/8/layout/hList1"/>
    <dgm:cxn modelId="{0269D446-685D-473D-9A71-4F92C25CB118}" srcId="{91191030-C4F8-4397-871D-6E9F4F91C375}" destId="{76633480-575D-478B-BE83-FE3B022803DA}" srcOrd="0" destOrd="0" parTransId="{9A013B8A-734E-46E2-82C6-9786F42DE1AC}" sibTransId="{9D1438A6-720C-44C7-A1A7-79B31C42243C}"/>
    <dgm:cxn modelId="{DBD00420-AB20-45E8-80BA-B81E834527EA}" srcId="{259027E7-40DF-4D8B-BBB9-C8A860909B4D}" destId="{6C051882-B605-44A4-9540-3D2F66D88CE7}" srcOrd="1" destOrd="0" parTransId="{52F71544-05F3-446C-92CF-0030B299292B}" sibTransId="{8702CB3B-1E8F-4B67-B06D-E5C9828AFA13}"/>
    <dgm:cxn modelId="{0680CB5C-A1F7-40F5-AB13-E85BD7ACE97E}" srcId="{6C051882-B605-44A4-9540-3D2F66D88CE7}" destId="{882EF27D-0CAC-4A4E-AA0F-6B4E8309DED0}" srcOrd="1" destOrd="0" parTransId="{E1C91ED3-30A2-49D8-89E9-D2B874B8AEA9}" sibTransId="{C37043E4-98A1-4859-A147-25161A818D06}"/>
    <dgm:cxn modelId="{16A1FE13-7FAC-4D95-BB2C-94AEA1ABCEB2}" type="presOf" srcId="{259027E7-40DF-4D8B-BBB9-C8A860909B4D}" destId="{4B60D4F0-D5C8-4AA9-AC0A-8535C84F1DD9}" srcOrd="0" destOrd="0" presId="urn:microsoft.com/office/officeart/2005/8/layout/hList1"/>
    <dgm:cxn modelId="{67A243CD-297E-42D7-A08A-F33C0217412B}" type="presOf" srcId="{76633480-575D-478B-BE83-FE3B022803DA}" destId="{B075C601-5E92-4E0D-9093-1273FE94663E}" srcOrd="0" destOrd="2" presId="urn:microsoft.com/office/officeart/2005/8/layout/hList1"/>
    <dgm:cxn modelId="{CB31ACA4-5934-4E51-8614-851A8CCD0EB0}" srcId="{6C051882-B605-44A4-9540-3D2F66D88CE7}" destId="{F9E507F1-D00E-4265-BD8A-0755DC4A7B1B}" srcOrd="0" destOrd="0" parTransId="{595BCCD8-C0CB-4977-90F5-635CC3A35462}" sibTransId="{3269155B-43DA-482D-97BE-6369A5D6CAA5}"/>
    <dgm:cxn modelId="{735AF65D-0A9D-4928-A021-5340C034A5BB}" srcId="{E632163A-15ED-4B2F-9DE5-1E974DAD1AA4}" destId="{91191030-C4F8-4397-871D-6E9F4F91C375}" srcOrd="1" destOrd="0" parTransId="{229B13CD-042E-47FA-B60F-379C58292C90}" sibTransId="{675F87EB-41EB-4216-B3CF-4F658BFD6972}"/>
    <dgm:cxn modelId="{296FC991-6039-4F1F-8406-CB5C8132F885}" type="presOf" srcId="{882EF27D-0CAC-4A4E-AA0F-6B4E8309DED0}" destId="{C00B58D4-BA0D-4C72-9E8E-A18BDDE448D9}" srcOrd="0" destOrd="1" presId="urn:microsoft.com/office/officeart/2005/8/layout/hList1"/>
    <dgm:cxn modelId="{0DB665FF-ACB7-4835-9D9B-00EC3FA96FA7}" type="presOf" srcId="{6C051882-B605-44A4-9540-3D2F66D88CE7}" destId="{BFC21C74-17DB-4DEE-A2FF-E7F93C58EDEE}" srcOrd="0" destOrd="0" presId="urn:microsoft.com/office/officeart/2005/8/layout/hList1"/>
    <dgm:cxn modelId="{B17A3A2D-4262-49F5-B97E-8D0FFB29C29E}" srcId="{882EF27D-0CAC-4A4E-AA0F-6B4E8309DED0}" destId="{9227C409-B293-4E91-841F-8CB6D03D1D7C}" srcOrd="0" destOrd="0" parTransId="{7F2F8210-D731-4A66-B710-80D11EB043FD}" sibTransId="{A64BE5F2-FFA9-4C9F-876B-3FB5B3EA050A}"/>
    <dgm:cxn modelId="{142D856C-4989-4DDA-83A2-D36D7C6FD438}" srcId="{E632163A-15ED-4B2F-9DE5-1E974DAD1AA4}" destId="{7A5118F9-8665-4659-8338-92940CE71AD9}" srcOrd="0" destOrd="0" parTransId="{BD19DD24-A716-4405-9ACD-8F3747B632E3}" sibTransId="{E7428AAB-3BC5-45FC-BEF8-CAB902B9EAB4}"/>
    <dgm:cxn modelId="{CF210847-01CE-48BD-A7B7-7CD4E8748037}" type="presOf" srcId="{9227C409-B293-4E91-841F-8CB6D03D1D7C}" destId="{C00B58D4-BA0D-4C72-9E8E-A18BDDE448D9}" srcOrd="0" destOrd="2" presId="urn:microsoft.com/office/officeart/2005/8/layout/hList1"/>
    <dgm:cxn modelId="{A3821B0E-6C2B-4CA2-B4E5-4A1488D6595F}" type="presOf" srcId="{F9E507F1-D00E-4265-BD8A-0755DC4A7B1B}" destId="{C00B58D4-BA0D-4C72-9E8E-A18BDDE448D9}" srcOrd="0" destOrd="0" presId="urn:microsoft.com/office/officeart/2005/8/layout/hList1"/>
    <dgm:cxn modelId="{24426861-B2D0-45CE-91E5-333FB1853F64}" type="presOf" srcId="{E632163A-15ED-4B2F-9DE5-1E974DAD1AA4}" destId="{92AB9E41-AC71-401F-8A24-945EBB368DBF}" srcOrd="0" destOrd="0" presId="urn:microsoft.com/office/officeart/2005/8/layout/hList1"/>
    <dgm:cxn modelId="{EC7F2E86-361E-4DD4-90B8-D153561A8639}" type="presOf" srcId="{91191030-C4F8-4397-871D-6E9F4F91C375}" destId="{B075C601-5E92-4E0D-9093-1273FE94663E}" srcOrd="0" destOrd="1" presId="urn:microsoft.com/office/officeart/2005/8/layout/hList1"/>
    <dgm:cxn modelId="{4A32B5C0-308C-4858-8326-85ED176EBF6D}" srcId="{259027E7-40DF-4D8B-BBB9-C8A860909B4D}" destId="{E632163A-15ED-4B2F-9DE5-1E974DAD1AA4}" srcOrd="0" destOrd="0" parTransId="{FD49E182-A497-43E9-9564-180AAA757922}" sibTransId="{6B9CE421-A82E-4A7A-BA77-5517A25D27B9}"/>
    <dgm:cxn modelId="{10736D2B-B524-4942-AAC3-ED0E31A2BCE6}" type="presParOf" srcId="{4B60D4F0-D5C8-4AA9-AC0A-8535C84F1DD9}" destId="{5CAF0623-2817-4D05-8B9D-DEB2CC85A0CF}" srcOrd="0" destOrd="0" presId="urn:microsoft.com/office/officeart/2005/8/layout/hList1"/>
    <dgm:cxn modelId="{6B2AE738-BF1C-4F81-BC4D-15D369A96B8E}" type="presParOf" srcId="{5CAF0623-2817-4D05-8B9D-DEB2CC85A0CF}" destId="{92AB9E41-AC71-401F-8A24-945EBB368DBF}" srcOrd="0" destOrd="0" presId="urn:microsoft.com/office/officeart/2005/8/layout/hList1"/>
    <dgm:cxn modelId="{F9789F9E-D7A9-4922-9D5F-D2525A2920FC}" type="presParOf" srcId="{5CAF0623-2817-4D05-8B9D-DEB2CC85A0CF}" destId="{B075C601-5E92-4E0D-9093-1273FE94663E}" srcOrd="1" destOrd="0" presId="urn:microsoft.com/office/officeart/2005/8/layout/hList1"/>
    <dgm:cxn modelId="{CC20F856-AE0C-4888-852E-9AB5C7F79C14}" type="presParOf" srcId="{4B60D4F0-D5C8-4AA9-AC0A-8535C84F1DD9}" destId="{85562773-CE5B-4FC3-B39B-97A876C05E18}" srcOrd="1" destOrd="0" presId="urn:microsoft.com/office/officeart/2005/8/layout/hList1"/>
    <dgm:cxn modelId="{E487D09C-A670-495C-840B-B82F81AEB083}" type="presParOf" srcId="{4B60D4F0-D5C8-4AA9-AC0A-8535C84F1DD9}" destId="{0C2ED056-9A35-4501-BBA1-899334D4BE13}" srcOrd="2" destOrd="0" presId="urn:microsoft.com/office/officeart/2005/8/layout/hList1"/>
    <dgm:cxn modelId="{CF0B559D-3D09-44DB-AC33-51D71C62557B}" type="presParOf" srcId="{0C2ED056-9A35-4501-BBA1-899334D4BE13}" destId="{BFC21C74-17DB-4DEE-A2FF-E7F93C58EDEE}" srcOrd="0" destOrd="0" presId="urn:microsoft.com/office/officeart/2005/8/layout/hList1"/>
    <dgm:cxn modelId="{7A0CE985-7E0B-4726-8541-6C2703500B30}" type="presParOf" srcId="{0C2ED056-9A35-4501-BBA1-899334D4BE13}" destId="{C00B58D4-BA0D-4C72-9E8E-A18BDDE448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ABAF24-65A1-4B0E-9856-C6E16FA9824A}">
      <dgm:prSet phldrT="[Text]"/>
      <dgm:spPr>
        <a:solidFill>
          <a:srgbClr val="990000"/>
        </a:solidFill>
      </dgm:spPr>
      <dgm:t>
        <a:bodyPr/>
        <a:lstStyle/>
        <a:p>
          <a:r>
            <a:rPr lang="en-US" dirty="0" smtClean="0">
              <a:latin typeface="Arial" panose="020B0604020202020204" pitchFamily="34" charset="0"/>
              <a:cs typeface="Arial" panose="020B0604020202020204" pitchFamily="34" charset="0"/>
            </a:rPr>
            <a:t>Justify data governance on your campus based on:</a:t>
          </a:r>
          <a:endParaRPr lang="en-US" dirty="0">
            <a:latin typeface="Arial" panose="020B0604020202020204" pitchFamily="34" charset="0"/>
            <a:cs typeface="Arial" panose="020B0604020202020204" pitchFamily="34" charset="0"/>
          </a:endParaRP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a:solidFill>
          <a:schemeClr val="accent6">
            <a:lumMod val="75000"/>
          </a:schemeClr>
        </a:solidFill>
      </dgm:spPr>
      <dgm:t>
        <a:bodyPr/>
        <a:lstStyle/>
        <a:p>
          <a:r>
            <a:rPr lang="en-US" dirty="0" smtClean="0">
              <a:solidFill>
                <a:schemeClr val="bg1"/>
              </a:solidFill>
              <a:latin typeface="Arial" panose="020B0604020202020204" pitchFamily="34" charset="0"/>
              <a:cs typeface="Arial" panose="020B0604020202020204" pitchFamily="34" charset="0"/>
            </a:rPr>
            <a:t>Value</a:t>
          </a:r>
          <a:endParaRPr lang="en-US" dirty="0">
            <a:solidFill>
              <a:schemeClr val="bg1"/>
            </a:solidFill>
            <a:latin typeface="Arial" panose="020B0604020202020204" pitchFamily="34" charset="0"/>
            <a:cs typeface="Arial" panose="020B0604020202020204" pitchFamily="34" charset="0"/>
          </a:endParaRP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a:solidFill>
          <a:srgbClr val="FFC000"/>
        </a:solidFill>
      </dgm:spPr>
      <dgm:t>
        <a:bodyPr/>
        <a:lstStyle/>
        <a:p>
          <a:r>
            <a:rPr lang="en-US" dirty="0" smtClean="0">
              <a:solidFill>
                <a:schemeClr val="tx1"/>
              </a:solidFill>
              <a:latin typeface="Arial" panose="020B0604020202020204" pitchFamily="34" charset="0"/>
              <a:cs typeface="Arial" panose="020B0604020202020204" pitchFamily="34" charset="0"/>
            </a:rPr>
            <a:t>Cost</a:t>
          </a:r>
          <a:endParaRPr lang="en-US" dirty="0">
            <a:solidFill>
              <a:schemeClr val="tx1"/>
            </a:solidFill>
            <a:latin typeface="Arial" panose="020B0604020202020204" pitchFamily="34" charset="0"/>
            <a:cs typeface="Arial" panose="020B0604020202020204" pitchFamily="34" charset="0"/>
          </a:endParaRP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a:solidFill>
          <a:srgbClr val="D52027"/>
        </a:solidFill>
      </dgm:spPr>
      <dgm:t>
        <a:bodyPr/>
        <a:lstStyle/>
        <a:p>
          <a:r>
            <a:rPr lang="en-US" dirty="0" smtClean="0">
              <a:latin typeface="Arial" panose="020B0604020202020204" pitchFamily="34" charset="0"/>
              <a:cs typeface="Arial" panose="020B0604020202020204" pitchFamily="34" charset="0"/>
            </a:rPr>
            <a:t>Risk</a:t>
          </a:r>
          <a:endParaRPr lang="en-US" dirty="0">
            <a:latin typeface="Arial" panose="020B0604020202020204" pitchFamily="34" charset="0"/>
            <a:cs typeface="Arial" panose="020B0604020202020204" pitchFamily="34" charset="0"/>
          </a:endParaRP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36A67BCC-599C-4C76-8629-84B2952162CA}" type="pres">
      <dgm:prSet presAssocID="{3400A87B-7CD0-4A7B-9202-57B8B9008550}" presName="composite" presStyleCnt="0">
        <dgm:presLayoutVars>
          <dgm:chMax val="1"/>
          <dgm:dir/>
          <dgm:resizeHandles val="exact"/>
        </dgm:presLayoutVars>
      </dgm:prSet>
      <dgm:spPr/>
      <dgm:t>
        <a:bodyPr/>
        <a:lstStyle/>
        <a:p>
          <a:endParaRPr lang="en-US"/>
        </a:p>
      </dgm:t>
    </dgm:pt>
    <dgm:pt modelId="{889DB012-34CE-42F0-9C9B-A930198E244D}" type="pres">
      <dgm:prSet presAssocID="{F3ABAF24-65A1-4B0E-9856-C6E16FA9824A}" presName="roof" presStyleLbl="dkBgShp" presStyleIdx="0" presStyleCnt="2" custLinFactNeighborY="2762"/>
      <dgm:spPr/>
      <dgm:t>
        <a:bodyPr/>
        <a:lstStyle/>
        <a:p>
          <a:endParaRPr lang="en-US"/>
        </a:p>
      </dgm:t>
    </dgm:pt>
    <dgm:pt modelId="{BCF67C31-183A-48E0-B467-7E78BEFF4FDF}" type="pres">
      <dgm:prSet presAssocID="{F3ABAF24-65A1-4B0E-9856-C6E16FA9824A}" presName="pillars" presStyleCnt="0"/>
      <dgm:spPr/>
    </dgm:pt>
    <dgm:pt modelId="{FCEECF9B-D0AE-436B-AB93-4AAC016D9A24}" type="pres">
      <dgm:prSet presAssocID="{F3ABAF24-65A1-4B0E-9856-C6E16FA9824A}" presName="pillar1" presStyleLbl="node1" presStyleIdx="0" presStyleCnt="3">
        <dgm:presLayoutVars>
          <dgm:bulletEnabled val="1"/>
        </dgm:presLayoutVars>
      </dgm:prSet>
      <dgm:spPr/>
      <dgm:t>
        <a:bodyPr/>
        <a:lstStyle/>
        <a:p>
          <a:endParaRPr lang="en-US"/>
        </a:p>
      </dgm:t>
    </dgm:pt>
    <dgm:pt modelId="{A648EED2-9F4E-488B-8D69-44A581516947}" type="pres">
      <dgm:prSet presAssocID="{96780575-888D-428E-8B4D-F5C9E9819F0E}" presName="pillarX" presStyleLbl="node1" presStyleIdx="1" presStyleCnt="3">
        <dgm:presLayoutVars>
          <dgm:bulletEnabled val="1"/>
        </dgm:presLayoutVars>
      </dgm:prSet>
      <dgm:spPr/>
      <dgm:t>
        <a:bodyPr/>
        <a:lstStyle/>
        <a:p>
          <a:endParaRPr lang="en-US"/>
        </a:p>
      </dgm:t>
    </dgm:pt>
    <dgm:pt modelId="{39EFBFA5-514F-49AF-AD1A-1E5191012DB3}" type="pres">
      <dgm:prSet presAssocID="{0BDAFBE7-E9F6-477B-9A89-1B2E0B4A45CF}" presName="pillarX" presStyleLbl="node1" presStyleIdx="2" presStyleCnt="3">
        <dgm:presLayoutVars>
          <dgm:bulletEnabled val="1"/>
        </dgm:presLayoutVars>
      </dgm:prSet>
      <dgm:spPr/>
      <dgm:t>
        <a:bodyPr/>
        <a:lstStyle/>
        <a:p>
          <a:endParaRPr lang="en-US"/>
        </a:p>
      </dgm:t>
    </dgm:pt>
    <dgm:pt modelId="{C2467C43-691E-44AC-9842-965F49625127}" type="pres">
      <dgm:prSet presAssocID="{F3ABAF24-65A1-4B0E-9856-C6E16FA9824A}" presName="base" presStyleLbl="dkBgShp" presStyleIdx="1" presStyleCnt="2"/>
      <dgm:spPr/>
    </dgm:pt>
  </dgm:ptLst>
  <dgm:cxnLst>
    <dgm:cxn modelId="{BC93D0A8-F08A-4ED4-BFA5-F1B15BA7A83E}" type="presOf" srcId="{F3ABAF24-65A1-4B0E-9856-C6E16FA9824A}" destId="{889DB012-34CE-42F0-9C9B-A930198E244D}" srcOrd="0" destOrd="0" presId="urn:microsoft.com/office/officeart/2005/8/layout/hList3"/>
    <dgm:cxn modelId="{3A1A55DC-0BDB-4ED3-9044-1D8FADA3F1CB}" srcId="{3400A87B-7CD0-4A7B-9202-57B8B9008550}" destId="{F3ABAF24-65A1-4B0E-9856-C6E16FA9824A}" srcOrd="0" destOrd="0" parTransId="{15540B80-90C5-464F-AFBB-CF51117507CE}" sibTransId="{71ABBCEE-81D4-4E3C-B82D-29546CC57948}"/>
    <dgm:cxn modelId="{A656B989-CA64-41B9-B97A-602B1927780A}" type="presOf" srcId="{3400A87B-7CD0-4A7B-9202-57B8B9008550}" destId="{36A67BCC-599C-4C76-8629-84B2952162CA}" srcOrd="0" destOrd="0" presId="urn:microsoft.com/office/officeart/2005/8/layout/hList3"/>
    <dgm:cxn modelId="{6412398D-D742-404C-9C99-7CE0B8E2302F}" srcId="{F3ABAF24-65A1-4B0E-9856-C6E16FA9824A}" destId="{1074C04C-8E37-4064-BFB9-A74951CDFEDE}" srcOrd="0" destOrd="0" parTransId="{28B9B12F-C9EF-4B04-BE72-64BFB48D1878}" sibTransId="{0D512A9B-CA69-4826-9044-751D7462EB9D}"/>
    <dgm:cxn modelId="{87D8EF83-51E5-4BCD-BAD0-517B9114F233}" type="presOf" srcId="{1074C04C-8E37-4064-BFB9-A74951CDFEDE}" destId="{FCEECF9B-D0AE-436B-AB93-4AAC016D9A24}" srcOrd="0" destOrd="0" presId="urn:microsoft.com/office/officeart/2005/8/layout/hList3"/>
    <dgm:cxn modelId="{E9331944-D027-4ED8-867E-8C67E4B7DAFF}" type="presOf" srcId="{96780575-888D-428E-8B4D-F5C9E9819F0E}" destId="{A648EED2-9F4E-488B-8D69-44A581516947}" srcOrd="0" destOrd="0" presId="urn:microsoft.com/office/officeart/2005/8/layout/hList3"/>
    <dgm:cxn modelId="{964A088D-0A33-40C0-9A0D-8B54C8081D63}" srcId="{F3ABAF24-65A1-4B0E-9856-C6E16FA9824A}" destId="{96780575-888D-428E-8B4D-F5C9E9819F0E}" srcOrd="1" destOrd="0" parTransId="{9D2DFFA8-EA9C-477F-8377-E1D10057537C}" sibTransId="{8513EE78-2148-493D-8F14-9EA7F13979FF}"/>
    <dgm:cxn modelId="{B2D13BE8-1F40-49EA-B124-0787B2ED1680}" type="presOf" srcId="{0BDAFBE7-E9F6-477B-9A89-1B2E0B4A45CF}" destId="{39EFBFA5-514F-49AF-AD1A-1E5191012DB3}" srcOrd="0" destOrd="0" presId="urn:microsoft.com/office/officeart/2005/8/layout/hList3"/>
    <dgm:cxn modelId="{A5386B09-D1F1-484B-BD09-C121B05CA72E}" srcId="{F3ABAF24-65A1-4B0E-9856-C6E16FA9824A}" destId="{0BDAFBE7-E9F6-477B-9A89-1B2E0B4A45CF}" srcOrd="2" destOrd="0" parTransId="{BFB66DA3-BED8-4CC5-A1F3-4451DBCF652A}" sibTransId="{98EE9352-3528-4E34-B6FE-F0D11D83F6DC}"/>
    <dgm:cxn modelId="{41F61423-7EB8-4F46-AC03-C94CD512F0FA}" type="presParOf" srcId="{36A67BCC-599C-4C76-8629-84B2952162CA}" destId="{889DB012-34CE-42F0-9C9B-A930198E244D}" srcOrd="0" destOrd="0" presId="urn:microsoft.com/office/officeart/2005/8/layout/hList3"/>
    <dgm:cxn modelId="{CC413D8C-4B86-4A66-B7C9-B90C844765EE}" type="presParOf" srcId="{36A67BCC-599C-4C76-8629-84B2952162CA}" destId="{BCF67C31-183A-48E0-B467-7E78BEFF4FDF}" srcOrd="1" destOrd="0" presId="urn:microsoft.com/office/officeart/2005/8/layout/hList3"/>
    <dgm:cxn modelId="{AE9E9755-9CF7-4576-8E11-359D36FE5200}" type="presParOf" srcId="{BCF67C31-183A-48E0-B467-7E78BEFF4FDF}" destId="{FCEECF9B-D0AE-436B-AB93-4AAC016D9A24}" srcOrd="0" destOrd="0" presId="urn:microsoft.com/office/officeart/2005/8/layout/hList3"/>
    <dgm:cxn modelId="{1B24566C-4AFE-4E15-ABC6-204142FCF90C}" type="presParOf" srcId="{BCF67C31-183A-48E0-B467-7E78BEFF4FDF}" destId="{A648EED2-9F4E-488B-8D69-44A581516947}" srcOrd="1" destOrd="0" presId="urn:microsoft.com/office/officeart/2005/8/layout/hList3"/>
    <dgm:cxn modelId="{8755A3A4-D34D-48A5-A606-62421EAA88D5}" type="presParOf" srcId="{BCF67C31-183A-48E0-B467-7E78BEFF4FDF}" destId="{39EFBFA5-514F-49AF-AD1A-1E5191012DB3}" srcOrd="2" destOrd="0" presId="urn:microsoft.com/office/officeart/2005/8/layout/hList3"/>
    <dgm:cxn modelId="{BF1090AF-6C8F-4A4C-B5BB-0EA0A3732097}"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B64396-E3A2-4BFA-982F-28EAAECD318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36695BD-FD40-4E9B-8994-068B71641B36}">
      <dgm:prSet phldrT="[Text]"/>
      <dgm:spPr/>
      <dgm:t>
        <a:bodyPr/>
        <a:lstStyle/>
        <a:p>
          <a:r>
            <a:rPr lang="en-US" b="1" dirty="0" smtClean="0">
              <a:latin typeface="Arial" panose="020B0604020202020204" pitchFamily="34" charset="0"/>
              <a:cs typeface="Arial" panose="020B0604020202020204" pitchFamily="34" charset="0"/>
            </a:rPr>
            <a:t>Documents</a:t>
          </a:r>
          <a:endParaRPr lang="en-US" b="1" dirty="0">
            <a:latin typeface="Arial" panose="020B0604020202020204" pitchFamily="34" charset="0"/>
            <a:cs typeface="Arial" panose="020B0604020202020204" pitchFamily="34" charset="0"/>
          </a:endParaRPr>
        </a:p>
      </dgm:t>
    </dgm:pt>
    <dgm:pt modelId="{6B734DD4-A0F6-4159-B7DF-93950714EE15}" type="par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73C6FCE6-F3CA-486E-8CB5-8350945D8E2B}" type="sib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58581BF7-F414-4CF6-B372-BF30D019C0C2}">
      <dgm:prSet phldrT="[Text]"/>
      <dgm:spPr/>
      <dgm:t>
        <a:bodyPr/>
        <a:lstStyle/>
        <a:p>
          <a:r>
            <a:rPr lang="en-US" dirty="0" smtClean="0">
              <a:latin typeface="Arial" panose="020B0604020202020204" pitchFamily="34" charset="0"/>
              <a:cs typeface="Arial" panose="020B0604020202020204" pitchFamily="34" charset="0"/>
            </a:rPr>
            <a:t>Charter / framework</a:t>
          </a:r>
          <a:endParaRPr lang="en-US" dirty="0">
            <a:latin typeface="Arial" panose="020B0604020202020204" pitchFamily="34" charset="0"/>
            <a:cs typeface="Arial" panose="020B0604020202020204" pitchFamily="34" charset="0"/>
          </a:endParaRPr>
        </a:p>
      </dgm:t>
    </dgm:pt>
    <dgm:pt modelId="{7845D953-3D4C-4D4E-96D0-F052EDA04FC0}" type="par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6D2EAE57-D57D-4561-9381-A25CF4204621}" type="sib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A8ADE1B5-580A-4E1F-A580-3EC0ABF15C7F}">
      <dgm:prSet phldrT="[Text]"/>
      <dgm:spPr/>
      <dgm:t>
        <a:bodyPr/>
        <a:lstStyle/>
        <a:p>
          <a:r>
            <a:rPr lang="en-US" dirty="0" smtClean="0">
              <a:latin typeface="Arial" panose="020B0604020202020204" pitchFamily="34" charset="0"/>
              <a:cs typeface="Arial" panose="020B0604020202020204" pitchFamily="34" charset="0"/>
            </a:rPr>
            <a:t>Written &amp; published policies</a:t>
          </a:r>
          <a:endParaRPr lang="en-US" dirty="0">
            <a:latin typeface="Arial" panose="020B0604020202020204" pitchFamily="34" charset="0"/>
            <a:cs typeface="Arial" panose="020B0604020202020204" pitchFamily="34" charset="0"/>
          </a:endParaRPr>
        </a:p>
      </dgm:t>
    </dgm:pt>
    <dgm:pt modelId="{FF73356E-7E39-4586-BC15-8197C195E953}" type="par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304B4DC7-0ED3-4685-BCAB-37C7881D2AEF}" type="sib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57C5B4DE-AB4D-4567-96B2-A38F76CC0198}">
      <dgm:prSet phldrT="[Text]"/>
      <dgm:spPr/>
      <dgm:t>
        <a:bodyPr/>
        <a:lstStyle/>
        <a:p>
          <a:r>
            <a:rPr lang="en-US" b="1" dirty="0" smtClean="0">
              <a:latin typeface="Arial" panose="020B0604020202020204" pitchFamily="34" charset="0"/>
              <a:cs typeface="Arial" panose="020B0604020202020204" pitchFamily="34" charset="0"/>
            </a:rPr>
            <a:t>Groups</a:t>
          </a:r>
          <a:endParaRPr lang="en-US" b="1" dirty="0">
            <a:latin typeface="Arial" panose="020B0604020202020204" pitchFamily="34" charset="0"/>
            <a:cs typeface="Arial" panose="020B0604020202020204" pitchFamily="34" charset="0"/>
          </a:endParaRPr>
        </a:p>
      </dgm:t>
    </dgm:pt>
    <dgm:pt modelId="{F6D4FB44-3570-4BF7-9E1B-12D396B3E0EC}" type="par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2C3A6D5D-1969-4A14-A19B-20C0E4B3EBD3}" type="sib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61EAD910-7434-4713-90E9-66A80A3BFCB6}">
      <dgm:prSet phldrT="[Text]"/>
      <dgm:spPr/>
      <dgm:t>
        <a:bodyPr/>
        <a:lstStyle/>
        <a:p>
          <a:r>
            <a:rPr lang="en-US" dirty="0" smtClean="0">
              <a:latin typeface="Arial" panose="020B0604020202020204" pitchFamily="34" charset="0"/>
              <a:cs typeface="Arial" panose="020B0604020202020204" pitchFamily="34" charset="0"/>
            </a:rPr>
            <a:t>Policy council</a:t>
          </a:r>
          <a:endParaRPr lang="en-US" dirty="0">
            <a:latin typeface="Arial" panose="020B0604020202020204" pitchFamily="34" charset="0"/>
            <a:cs typeface="Arial" panose="020B0604020202020204" pitchFamily="34" charset="0"/>
          </a:endParaRPr>
        </a:p>
      </dgm:t>
    </dgm:pt>
    <dgm:pt modelId="{A78914DF-7B1E-4CD0-A909-AC66E4E1B4D2}" type="par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255BB63-FAE4-444F-A484-E3C3A110F6B9}" type="sib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6F02050-665C-449D-BF22-12408583C8C8}">
      <dgm:prSet phldrT="[Text]"/>
      <dgm:spPr/>
      <dgm:t>
        <a:bodyPr/>
        <a:lstStyle/>
        <a:p>
          <a:r>
            <a:rPr lang="en-US" dirty="0" smtClean="0">
              <a:latin typeface="Arial" panose="020B0604020202020204" pitchFamily="34" charset="0"/>
              <a:cs typeface="Arial" panose="020B0604020202020204" pitchFamily="34" charset="0"/>
            </a:rPr>
            <a:t>Data steward council(s)</a:t>
          </a:r>
          <a:endParaRPr lang="en-US" dirty="0">
            <a:latin typeface="Arial" panose="020B0604020202020204" pitchFamily="34" charset="0"/>
            <a:cs typeface="Arial" panose="020B0604020202020204" pitchFamily="34" charset="0"/>
          </a:endParaRPr>
        </a:p>
      </dgm:t>
    </dgm:pt>
    <dgm:pt modelId="{F226668E-8859-4136-942D-1BA04A75FA96}" type="par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E8030A2D-380F-47E7-9989-E23C680CA04E}" type="sib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353A9251-677E-43F5-88F9-4B407B200943}">
      <dgm:prSet phldrT="[Text]"/>
      <dgm:spPr/>
      <dgm:t>
        <a:bodyPr/>
        <a:lstStyle/>
        <a:p>
          <a:r>
            <a:rPr lang="en-US" b="1" dirty="0" smtClean="0">
              <a:latin typeface="Arial" panose="020B0604020202020204" pitchFamily="34" charset="0"/>
              <a:cs typeface="Arial" panose="020B0604020202020204" pitchFamily="34" charset="0"/>
            </a:rPr>
            <a:t>Individual roles</a:t>
          </a:r>
          <a:endParaRPr lang="en-US" b="1" dirty="0">
            <a:latin typeface="Arial" panose="020B0604020202020204" pitchFamily="34" charset="0"/>
            <a:cs typeface="Arial" panose="020B0604020202020204" pitchFamily="34" charset="0"/>
          </a:endParaRPr>
        </a:p>
      </dgm:t>
    </dgm:pt>
    <dgm:pt modelId="{011D7657-C944-4687-9094-10BA0E73F8EA}" type="par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C3E67705-18DA-4A77-A9CF-F4727B6C433E}" type="sib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B59605D7-0B5E-4917-82F0-DF45960E2EE1}">
      <dgm:prSet phldrT="[Text]"/>
      <dgm:spPr/>
      <dgm:t>
        <a:bodyPr/>
        <a:lstStyle/>
        <a:p>
          <a:r>
            <a:rPr lang="en-US" dirty="0" smtClean="0">
              <a:latin typeface="Arial" panose="020B0604020202020204" pitchFamily="34" charset="0"/>
              <a:cs typeface="Arial" panose="020B0604020202020204" pitchFamily="34" charset="0"/>
            </a:rPr>
            <a:t>Data stewards</a:t>
          </a:r>
          <a:endParaRPr lang="en-US" dirty="0">
            <a:latin typeface="Arial" panose="020B0604020202020204" pitchFamily="34" charset="0"/>
            <a:cs typeface="Arial" panose="020B0604020202020204" pitchFamily="34" charset="0"/>
          </a:endParaRPr>
        </a:p>
      </dgm:t>
    </dgm:pt>
    <dgm:pt modelId="{D8BD7022-31C1-416B-A31C-BBDAB122D98B}" type="par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64FFCED6-C2F8-43D9-AB91-75FF08551160}" type="sib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558D9104-5B0A-4541-BE49-2BC58A09C9CD}">
      <dgm:prSet phldrT="[Text]"/>
      <dgm:spPr/>
      <dgm:t>
        <a:bodyPr/>
        <a:lstStyle/>
        <a:p>
          <a:r>
            <a:rPr lang="en-US" dirty="0" smtClean="0">
              <a:latin typeface="Arial" panose="020B0604020202020204" pitchFamily="34" charset="0"/>
              <a:cs typeface="Arial" panose="020B0604020202020204" pitchFamily="34" charset="0"/>
            </a:rPr>
            <a:t>Data custodians/ caretakers</a:t>
          </a:r>
          <a:endParaRPr lang="en-US" dirty="0">
            <a:latin typeface="Arial" panose="020B0604020202020204" pitchFamily="34" charset="0"/>
            <a:cs typeface="Arial" panose="020B0604020202020204" pitchFamily="34" charset="0"/>
          </a:endParaRPr>
        </a:p>
      </dgm:t>
    </dgm:pt>
    <dgm:pt modelId="{E4AF3B1E-D017-4937-9F5F-4D586AA1CD42}" type="par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6234626E-F9EA-479B-8F99-12E9FBDE5BE6}" type="sib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867D6F43-F58A-4076-B659-AE69F2EC6BFD}">
      <dgm:prSet phldrT="[Text]"/>
      <dgm:spPr/>
      <dgm:t>
        <a:bodyPr/>
        <a:lstStyle/>
        <a:p>
          <a:r>
            <a:rPr lang="en-US" dirty="0" smtClean="0">
              <a:latin typeface="Arial" panose="020B0604020202020204" pitchFamily="34" charset="0"/>
              <a:cs typeface="Arial" panose="020B0604020202020204" pitchFamily="34" charset="0"/>
            </a:rPr>
            <a:t>Data users</a:t>
          </a:r>
          <a:endParaRPr lang="en-US" dirty="0">
            <a:latin typeface="Arial" panose="020B0604020202020204" pitchFamily="34" charset="0"/>
            <a:cs typeface="Arial" panose="020B0604020202020204" pitchFamily="34" charset="0"/>
          </a:endParaRPr>
        </a:p>
      </dgm:t>
    </dgm:pt>
    <dgm:pt modelId="{3DC68DFB-46B3-4507-A3BF-9AABBE15288D}" type="par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9716F158-9EB1-4851-BA3F-3EE07FFE10E8}" type="sib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3AE9E360-EBF9-4B3E-BBF5-418FB6F0F09E}">
      <dgm:prSet phldrT="[Text]"/>
      <dgm:spPr/>
      <dgm:t>
        <a:bodyPr/>
        <a:lstStyle/>
        <a:p>
          <a:r>
            <a:rPr lang="en-US" dirty="0" smtClean="0">
              <a:latin typeface="Arial" panose="020B0604020202020204" pitchFamily="34" charset="0"/>
              <a:cs typeface="Arial" panose="020B0604020202020204" pitchFamily="34" charset="0"/>
            </a:rPr>
            <a:t>Principles &amp; values</a:t>
          </a:r>
          <a:endParaRPr lang="en-US" dirty="0">
            <a:latin typeface="Arial" panose="020B0604020202020204" pitchFamily="34" charset="0"/>
            <a:cs typeface="Arial" panose="020B0604020202020204" pitchFamily="34" charset="0"/>
          </a:endParaRPr>
        </a:p>
      </dgm:t>
    </dgm:pt>
    <dgm:pt modelId="{AF97C6B1-5A88-4956-96B0-1D86DDFFC8BA}" type="par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2B2B602B-C09D-47D6-8507-8C4F1BFABA3B}" type="sib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D159743D-5CC4-4D7B-9218-FFCBB66831E9}">
      <dgm:prSet phldrT="[Text]"/>
      <dgm:spPr/>
      <dgm:t>
        <a:bodyPr/>
        <a:lstStyle/>
        <a:p>
          <a:r>
            <a:rPr lang="en-US" dirty="0" smtClean="0">
              <a:latin typeface="Arial" panose="020B0604020202020204" pitchFamily="34" charset="0"/>
              <a:cs typeface="Arial" panose="020B0604020202020204" pitchFamily="34" charset="0"/>
            </a:rPr>
            <a:t>Purpose &amp; scope</a:t>
          </a:r>
          <a:endParaRPr lang="en-US" dirty="0">
            <a:latin typeface="Arial" panose="020B0604020202020204" pitchFamily="34" charset="0"/>
            <a:cs typeface="Arial" panose="020B0604020202020204" pitchFamily="34" charset="0"/>
          </a:endParaRPr>
        </a:p>
      </dgm:t>
    </dgm:pt>
    <dgm:pt modelId="{7FAEB30A-EBD9-43EC-B61E-74226054AA38}" type="par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3D4A03A3-1F79-45C3-BE14-7A99A159DB60}" type="sib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E0171415-39B4-4D20-A0AC-40096FCAA72C}">
      <dgm:prSet phldrT="[Text]"/>
      <dgm:spPr/>
      <dgm:t>
        <a:bodyPr/>
        <a:lstStyle/>
        <a:p>
          <a:r>
            <a:rPr lang="en-US" dirty="0" smtClean="0">
              <a:latin typeface="Arial" panose="020B0604020202020204" pitchFamily="34" charset="0"/>
              <a:cs typeface="Arial" panose="020B0604020202020204" pitchFamily="34" charset="0"/>
            </a:rPr>
            <a:t>Roles &amp; responsibilities</a:t>
          </a:r>
          <a:endParaRPr lang="en-US" dirty="0">
            <a:latin typeface="Arial" panose="020B0604020202020204" pitchFamily="34" charset="0"/>
            <a:cs typeface="Arial" panose="020B0604020202020204" pitchFamily="34" charset="0"/>
          </a:endParaRPr>
        </a:p>
      </dgm:t>
    </dgm:pt>
    <dgm:pt modelId="{E530E9E1-57AF-47B2-B14C-B26D18CE6968}" type="par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60967F66-2D60-4AC3-B404-86309E0C812E}" type="sib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A9A074FB-58F4-44F4-8EBE-F0982591A51F}">
      <dgm:prSet phldrT="[Text]"/>
      <dgm:spPr/>
      <dgm:t>
        <a:bodyPr/>
        <a:lstStyle/>
        <a:p>
          <a:r>
            <a:rPr lang="en-US" dirty="0" smtClean="0">
              <a:latin typeface="Arial" panose="020B0604020202020204" pitchFamily="34" charset="0"/>
              <a:cs typeface="Arial" panose="020B0604020202020204" pitchFamily="34" charset="0"/>
            </a:rPr>
            <a:t>Data dictionaries</a:t>
          </a:r>
          <a:endParaRPr lang="en-US" dirty="0">
            <a:latin typeface="Arial" panose="020B0604020202020204" pitchFamily="34" charset="0"/>
            <a:cs typeface="Arial" panose="020B0604020202020204" pitchFamily="34" charset="0"/>
          </a:endParaRPr>
        </a:p>
      </dgm:t>
    </dgm:pt>
    <dgm:pt modelId="{739DA669-86D9-40EE-89CD-00445507D901}" type="par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DBB8FCD-0799-4D42-ADA6-201293DFBD48}" type="sib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010EE97-963D-424F-ADDF-FE9D4E098C3D}">
      <dgm:prSet/>
      <dgm:spPr/>
      <dgm:t>
        <a:bodyPr/>
        <a:lstStyle/>
        <a:p>
          <a:r>
            <a:rPr lang="en-US" dirty="0" smtClean="0">
              <a:latin typeface="Arial" panose="020B0604020202020204" pitchFamily="34" charset="0"/>
              <a:cs typeface="Arial" panose="020B0604020202020204" pitchFamily="34" charset="0"/>
            </a:rPr>
            <a:t>Communication strategies</a:t>
          </a:r>
          <a:endParaRPr lang="en-US" dirty="0">
            <a:latin typeface="Arial" panose="020B0604020202020204" pitchFamily="34" charset="0"/>
            <a:cs typeface="Arial" panose="020B0604020202020204" pitchFamily="34" charset="0"/>
          </a:endParaRPr>
        </a:p>
      </dgm:t>
    </dgm:pt>
    <dgm:pt modelId="{27129E70-C001-4B61-8715-5131B346F1F9}" type="par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4AF21DE0-B73D-45A6-973D-544C54517008}" type="sib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65DEEEDB-F699-4FFF-B6DD-E5D48F7A90A7}">
      <dgm:prSet phldrT="[Text]"/>
      <dgm:spPr/>
      <dgm:t>
        <a:bodyPr/>
        <a:lstStyle/>
        <a:p>
          <a:endParaRPr lang="en-US" dirty="0">
            <a:latin typeface="Arial" panose="020B0604020202020204" pitchFamily="34" charset="0"/>
            <a:cs typeface="Arial" panose="020B0604020202020204" pitchFamily="34" charset="0"/>
          </a:endParaRPr>
        </a:p>
      </dgm:t>
    </dgm:pt>
    <dgm:pt modelId="{1C751E1B-74AF-4364-AB51-86D8BDFD24B6}" type="parTrans" cxnId="{081845ED-BBAD-4E27-810C-F665367118DB}">
      <dgm:prSet/>
      <dgm:spPr/>
      <dgm:t>
        <a:bodyPr/>
        <a:lstStyle/>
        <a:p>
          <a:endParaRPr lang="en-US"/>
        </a:p>
      </dgm:t>
    </dgm:pt>
    <dgm:pt modelId="{5CD8DFBC-2C5B-448B-A552-ADD7F20AE1AD}" type="sibTrans" cxnId="{081845ED-BBAD-4E27-810C-F665367118DB}">
      <dgm:prSet/>
      <dgm:spPr/>
      <dgm:t>
        <a:bodyPr/>
        <a:lstStyle/>
        <a:p>
          <a:endParaRPr lang="en-US"/>
        </a:p>
      </dgm:t>
    </dgm:pt>
    <dgm:pt modelId="{D09837A2-1C6D-4EB7-AA34-0459D795A071}">
      <dgm:prSet phldrT="[Text]"/>
      <dgm:spPr/>
      <dgm:t>
        <a:bodyPr/>
        <a:lstStyle/>
        <a:p>
          <a:endParaRPr lang="en-US" dirty="0">
            <a:latin typeface="Arial" panose="020B0604020202020204" pitchFamily="34" charset="0"/>
            <a:cs typeface="Arial" panose="020B0604020202020204" pitchFamily="34" charset="0"/>
          </a:endParaRPr>
        </a:p>
      </dgm:t>
    </dgm:pt>
    <dgm:pt modelId="{4FBF4448-8352-4BA5-BEFC-7940750902DA}" type="parTrans" cxnId="{9366C0C7-BC78-40C7-88EF-0251B4C6B062}">
      <dgm:prSet/>
      <dgm:spPr/>
      <dgm:t>
        <a:bodyPr/>
        <a:lstStyle/>
        <a:p>
          <a:endParaRPr lang="en-US"/>
        </a:p>
      </dgm:t>
    </dgm:pt>
    <dgm:pt modelId="{690F3C24-D8E1-4634-885A-1E88D6CFE874}" type="sibTrans" cxnId="{9366C0C7-BC78-40C7-88EF-0251B4C6B062}">
      <dgm:prSet/>
      <dgm:spPr/>
      <dgm:t>
        <a:bodyPr/>
        <a:lstStyle/>
        <a:p>
          <a:endParaRPr lang="en-US"/>
        </a:p>
      </dgm:t>
    </dgm:pt>
    <dgm:pt modelId="{AFA72993-5B83-4AE4-B913-8DF9590CA28F}">
      <dgm:prSet phldrT="[Text]"/>
      <dgm:spPr/>
      <dgm:t>
        <a:bodyPr/>
        <a:lstStyle/>
        <a:p>
          <a:endParaRPr lang="en-US" dirty="0">
            <a:latin typeface="Arial" panose="020B0604020202020204" pitchFamily="34" charset="0"/>
            <a:cs typeface="Arial" panose="020B0604020202020204" pitchFamily="34" charset="0"/>
          </a:endParaRPr>
        </a:p>
      </dgm:t>
    </dgm:pt>
    <dgm:pt modelId="{007D5870-21C3-4327-B9BD-47446C4EC10D}" type="parTrans" cxnId="{B6DB6B13-5F2F-4E91-B960-F684DC5A381E}">
      <dgm:prSet/>
      <dgm:spPr/>
      <dgm:t>
        <a:bodyPr/>
        <a:lstStyle/>
        <a:p>
          <a:endParaRPr lang="en-US"/>
        </a:p>
      </dgm:t>
    </dgm:pt>
    <dgm:pt modelId="{A1709B56-7726-4239-8F4D-606CA7C82E2C}" type="sibTrans" cxnId="{B6DB6B13-5F2F-4E91-B960-F684DC5A381E}">
      <dgm:prSet/>
      <dgm:spPr/>
      <dgm:t>
        <a:bodyPr/>
        <a:lstStyle/>
        <a:p>
          <a:endParaRPr lang="en-US"/>
        </a:p>
      </dgm:t>
    </dgm:pt>
    <dgm:pt modelId="{2214FE15-5762-4017-ACAC-15F31D3D246F}">
      <dgm:prSet phldrT="[Text]"/>
      <dgm:spPr/>
      <dgm:t>
        <a:bodyPr/>
        <a:lstStyle/>
        <a:p>
          <a:endParaRPr lang="en-US" dirty="0">
            <a:latin typeface="Arial" panose="020B0604020202020204" pitchFamily="34" charset="0"/>
            <a:cs typeface="Arial" panose="020B0604020202020204" pitchFamily="34" charset="0"/>
          </a:endParaRPr>
        </a:p>
      </dgm:t>
    </dgm:pt>
    <dgm:pt modelId="{D66BBF7C-FEA8-4C54-9FDE-C466219A8CE5}" type="parTrans" cxnId="{2A4365AF-DE48-45F9-AEAF-D91C694D7A08}">
      <dgm:prSet/>
      <dgm:spPr/>
      <dgm:t>
        <a:bodyPr/>
        <a:lstStyle/>
        <a:p>
          <a:endParaRPr lang="en-US"/>
        </a:p>
      </dgm:t>
    </dgm:pt>
    <dgm:pt modelId="{1089A3B4-CB0B-4D7F-8420-75191AF8ABD1}" type="sibTrans" cxnId="{2A4365AF-DE48-45F9-AEAF-D91C694D7A08}">
      <dgm:prSet/>
      <dgm:spPr/>
      <dgm:t>
        <a:bodyPr/>
        <a:lstStyle/>
        <a:p>
          <a:endParaRPr lang="en-US"/>
        </a:p>
      </dgm:t>
    </dgm:pt>
    <dgm:pt modelId="{7C01CFC6-9064-41D5-B412-A96207B57BD3}">
      <dgm:prSet phldrT="[Text]"/>
      <dgm:spPr/>
      <dgm:t>
        <a:bodyPr/>
        <a:lstStyle/>
        <a:p>
          <a:r>
            <a:rPr lang="en-US" dirty="0" smtClean="0">
              <a:latin typeface="Arial" panose="020B0604020202020204" pitchFamily="34" charset="0"/>
              <a:cs typeface="Arial" panose="020B0604020202020204" pitchFamily="34" charset="0"/>
            </a:rPr>
            <a:t>Information security council/program</a:t>
          </a:r>
          <a:endParaRPr lang="en-US" dirty="0">
            <a:latin typeface="Arial" panose="020B0604020202020204" pitchFamily="34" charset="0"/>
            <a:cs typeface="Arial" panose="020B0604020202020204" pitchFamily="34" charset="0"/>
          </a:endParaRPr>
        </a:p>
      </dgm:t>
    </dgm:pt>
    <dgm:pt modelId="{D63955BC-C76A-4379-A81B-2FEF1A0E7FB3}" type="parTrans" cxnId="{AD4AF1C7-4961-4C33-9138-D71EDB4A075D}">
      <dgm:prSet/>
      <dgm:spPr/>
      <dgm:t>
        <a:bodyPr/>
        <a:lstStyle/>
        <a:p>
          <a:endParaRPr lang="en-US"/>
        </a:p>
      </dgm:t>
    </dgm:pt>
    <dgm:pt modelId="{853C6BAD-CDEC-4917-AD5A-BB84B7865206}" type="sibTrans" cxnId="{AD4AF1C7-4961-4C33-9138-D71EDB4A075D}">
      <dgm:prSet/>
      <dgm:spPr/>
      <dgm:t>
        <a:bodyPr/>
        <a:lstStyle/>
        <a:p>
          <a:endParaRPr lang="en-US"/>
        </a:p>
      </dgm:t>
    </dgm:pt>
    <dgm:pt modelId="{740D4703-8D7C-416E-A88C-8FCA15F15709}">
      <dgm:prSet phldrT="[Text]"/>
      <dgm:spPr/>
      <dgm:t>
        <a:bodyPr/>
        <a:lstStyle/>
        <a:p>
          <a:endParaRPr lang="en-US" dirty="0">
            <a:latin typeface="Arial" panose="020B0604020202020204" pitchFamily="34" charset="0"/>
            <a:cs typeface="Arial" panose="020B0604020202020204" pitchFamily="34" charset="0"/>
          </a:endParaRPr>
        </a:p>
      </dgm:t>
    </dgm:pt>
    <dgm:pt modelId="{561ECCB5-DC91-433C-9047-362690C00583}" type="parTrans" cxnId="{AB3D2A69-5E01-4AE6-8648-B1947F9F1C68}">
      <dgm:prSet/>
      <dgm:spPr/>
      <dgm:t>
        <a:bodyPr/>
        <a:lstStyle/>
        <a:p>
          <a:endParaRPr lang="en-US"/>
        </a:p>
      </dgm:t>
    </dgm:pt>
    <dgm:pt modelId="{F10A23FC-1F99-4778-851A-D9E28ADC8B36}" type="sibTrans" cxnId="{AB3D2A69-5E01-4AE6-8648-B1947F9F1C68}">
      <dgm:prSet/>
      <dgm:spPr/>
      <dgm:t>
        <a:bodyPr/>
        <a:lstStyle/>
        <a:p>
          <a:endParaRPr lang="en-US"/>
        </a:p>
      </dgm:t>
    </dgm:pt>
    <dgm:pt modelId="{1F19B466-24D5-4AAB-9719-DC9B7611B0FD}">
      <dgm:prSet phldrT="[Text]"/>
      <dgm:spPr/>
      <dgm:t>
        <a:bodyPr/>
        <a:lstStyle/>
        <a:p>
          <a:r>
            <a:rPr lang="en-US" dirty="0" smtClean="0">
              <a:latin typeface="Arial" panose="020B0604020202020204" pitchFamily="34" charset="0"/>
              <a:cs typeface="Arial" panose="020B0604020202020204" pitchFamily="34" charset="0"/>
            </a:rPr>
            <a:t>Senior leadership [buy-in]</a:t>
          </a:r>
          <a:endParaRPr lang="en-US" dirty="0">
            <a:latin typeface="Arial" panose="020B0604020202020204" pitchFamily="34" charset="0"/>
            <a:cs typeface="Arial" panose="020B0604020202020204" pitchFamily="34" charset="0"/>
          </a:endParaRPr>
        </a:p>
      </dgm:t>
    </dgm:pt>
    <dgm:pt modelId="{2FED3EAA-211A-4338-BA35-FF8C34DD80F0}" type="parTrans" cxnId="{E3A5E96C-57E9-4B7B-A5F0-B07B8ABF2F2F}">
      <dgm:prSet/>
      <dgm:spPr/>
      <dgm:t>
        <a:bodyPr/>
        <a:lstStyle/>
        <a:p>
          <a:endParaRPr lang="en-US"/>
        </a:p>
      </dgm:t>
    </dgm:pt>
    <dgm:pt modelId="{51EA565F-0A6E-4AD3-9389-9A1C9BD2579B}" type="sibTrans" cxnId="{E3A5E96C-57E9-4B7B-A5F0-B07B8ABF2F2F}">
      <dgm:prSet/>
      <dgm:spPr/>
      <dgm:t>
        <a:bodyPr/>
        <a:lstStyle/>
        <a:p>
          <a:endParaRPr lang="en-US"/>
        </a:p>
      </dgm:t>
    </dgm:pt>
    <dgm:pt modelId="{4746F920-B571-40E2-9829-DE11CF841D86}">
      <dgm:prSet phldrT="[Text]"/>
      <dgm:spPr/>
      <dgm:t>
        <a:bodyPr/>
        <a:lstStyle/>
        <a:p>
          <a:endParaRPr lang="en-US" dirty="0">
            <a:latin typeface="Arial" panose="020B0604020202020204" pitchFamily="34" charset="0"/>
            <a:cs typeface="Arial" panose="020B0604020202020204" pitchFamily="34" charset="0"/>
          </a:endParaRPr>
        </a:p>
      </dgm:t>
    </dgm:pt>
    <dgm:pt modelId="{E4648F6C-57EC-45D2-B590-CCF102F1372C}" type="parTrans" cxnId="{7B70ADC9-B99E-4D97-BA97-9A09F174A9FC}">
      <dgm:prSet/>
      <dgm:spPr/>
      <dgm:t>
        <a:bodyPr/>
        <a:lstStyle/>
        <a:p>
          <a:endParaRPr lang="en-US"/>
        </a:p>
      </dgm:t>
    </dgm:pt>
    <dgm:pt modelId="{4641298B-EF3F-496F-AC2D-501EDB26AFCA}" type="sibTrans" cxnId="{7B70ADC9-B99E-4D97-BA97-9A09F174A9FC}">
      <dgm:prSet/>
      <dgm:spPr/>
      <dgm:t>
        <a:bodyPr/>
        <a:lstStyle/>
        <a:p>
          <a:endParaRPr lang="en-US"/>
        </a:p>
      </dgm:t>
    </dgm:pt>
    <dgm:pt modelId="{303837BE-F5A0-4B33-9FDC-4A48BD6A6B91}">
      <dgm:prSet phldrT="[Text]"/>
      <dgm:spPr/>
      <dgm:t>
        <a:bodyPr/>
        <a:lstStyle/>
        <a:p>
          <a:r>
            <a:rPr lang="en-US" dirty="0" smtClean="0">
              <a:latin typeface="Arial" panose="020B0604020202020204" pitchFamily="34" charset="0"/>
              <a:cs typeface="Arial" panose="020B0604020202020204" pitchFamily="34" charset="0"/>
            </a:rPr>
            <a:t>Positions/office to support DG</a:t>
          </a:r>
          <a:endParaRPr lang="en-US" dirty="0">
            <a:latin typeface="Arial" panose="020B0604020202020204" pitchFamily="34" charset="0"/>
            <a:cs typeface="Arial" panose="020B0604020202020204" pitchFamily="34" charset="0"/>
          </a:endParaRPr>
        </a:p>
      </dgm:t>
    </dgm:pt>
    <dgm:pt modelId="{14968364-C47A-4773-8D35-E7CD85C85C45}" type="parTrans" cxnId="{9491B6CB-5B35-4C16-82AB-04E6581B26F4}">
      <dgm:prSet/>
      <dgm:spPr/>
    </dgm:pt>
    <dgm:pt modelId="{8D491463-BF9B-45CA-B9A5-B6D9EA5522D7}" type="sibTrans" cxnId="{9491B6CB-5B35-4C16-82AB-04E6581B26F4}">
      <dgm:prSet/>
      <dgm:spPr/>
    </dgm:pt>
    <dgm:pt modelId="{0A1A1FA6-2BE3-4B05-907F-45F792036E3B}">
      <dgm:prSet phldrT="[Text]"/>
      <dgm:spPr/>
      <dgm:t>
        <a:bodyPr/>
        <a:lstStyle/>
        <a:p>
          <a:endParaRPr lang="en-US" dirty="0">
            <a:latin typeface="Arial" panose="020B0604020202020204" pitchFamily="34" charset="0"/>
            <a:cs typeface="Arial" panose="020B0604020202020204" pitchFamily="34" charset="0"/>
          </a:endParaRPr>
        </a:p>
      </dgm:t>
    </dgm:pt>
    <dgm:pt modelId="{DC0FDE82-4D41-4145-8CC4-8D63C2C31D73}" type="parTrans" cxnId="{9C2AFB66-AF83-4AF9-915D-4BE1F7A46C49}">
      <dgm:prSet/>
      <dgm:spPr/>
    </dgm:pt>
    <dgm:pt modelId="{D2ABF3E8-D907-4581-AA55-665A28E3D8E3}" type="sibTrans" cxnId="{9C2AFB66-AF83-4AF9-915D-4BE1F7A46C49}">
      <dgm:prSet/>
      <dgm:spPr/>
    </dgm:pt>
    <dgm:pt modelId="{58640FB9-4E2D-4687-B5E1-B5698B927ADC}" type="pres">
      <dgm:prSet presAssocID="{47B64396-E3A2-4BFA-982F-28EAAECD3183}" presName="Name0" presStyleCnt="0">
        <dgm:presLayoutVars>
          <dgm:dir/>
          <dgm:animLvl val="lvl"/>
          <dgm:resizeHandles val="exact"/>
        </dgm:presLayoutVars>
      </dgm:prSet>
      <dgm:spPr/>
      <dgm:t>
        <a:bodyPr/>
        <a:lstStyle/>
        <a:p>
          <a:endParaRPr lang="en-US"/>
        </a:p>
      </dgm:t>
    </dgm:pt>
    <dgm:pt modelId="{650DA3B0-8544-40BB-BFFB-C99F44552A4F}" type="pres">
      <dgm:prSet presAssocID="{136695BD-FD40-4E9B-8994-068B71641B36}" presName="composite" presStyleCnt="0"/>
      <dgm:spPr/>
    </dgm:pt>
    <dgm:pt modelId="{48302158-5669-4883-A75A-087BFCBA5DBE}" type="pres">
      <dgm:prSet presAssocID="{136695BD-FD40-4E9B-8994-068B71641B36}" presName="parTx" presStyleLbl="alignNode1" presStyleIdx="0" presStyleCnt="3">
        <dgm:presLayoutVars>
          <dgm:chMax val="0"/>
          <dgm:chPref val="0"/>
          <dgm:bulletEnabled val="1"/>
        </dgm:presLayoutVars>
      </dgm:prSet>
      <dgm:spPr/>
      <dgm:t>
        <a:bodyPr/>
        <a:lstStyle/>
        <a:p>
          <a:endParaRPr lang="en-US"/>
        </a:p>
      </dgm:t>
    </dgm:pt>
    <dgm:pt modelId="{C20AD40B-453A-496E-A10D-EA945EEFA04C}" type="pres">
      <dgm:prSet presAssocID="{136695BD-FD40-4E9B-8994-068B71641B36}" presName="desTx" presStyleLbl="alignAccFollowNode1" presStyleIdx="0" presStyleCnt="3" custScaleX="99221">
        <dgm:presLayoutVars>
          <dgm:bulletEnabled val="1"/>
        </dgm:presLayoutVars>
      </dgm:prSet>
      <dgm:spPr/>
      <dgm:t>
        <a:bodyPr/>
        <a:lstStyle/>
        <a:p>
          <a:endParaRPr lang="en-US"/>
        </a:p>
      </dgm:t>
    </dgm:pt>
    <dgm:pt modelId="{7A612F4E-61E9-4338-9536-28A85253B4CF}" type="pres">
      <dgm:prSet presAssocID="{73C6FCE6-F3CA-486E-8CB5-8350945D8E2B}" presName="space" presStyleCnt="0"/>
      <dgm:spPr/>
    </dgm:pt>
    <dgm:pt modelId="{64C4EE7E-3460-422B-9D59-C27D8CCA49C9}" type="pres">
      <dgm:prSet presAssocID="{57C5B4DE-AB4D-4567-96B2-A38F76CC0198}" presName="composite" presStyleCnt="0"/>
      <dgm:spPr/>
    </dgm:pt>
    <dgm:pt modelId="{52AD051F-398F-41DC-9C90-1BE055D3D550}" type="pres">
      <dgm:prSet presAssocID="{57C5B4DE-AB4D-4567-96B2-A38F76CC0198}" presName="parTx" presStyleLbl="alignNode1" presStyleIdx="1" presStyleCnt="3" custScaleX="85968">
        <dgm:presLayoutVars>
          <dgm:chMax val="0"/>
          <dgm:chPref val="0"/>
          <dgm:bulletEnabled val="1"/>
        </dgm:presLayoutVars>
      </dgm:prSet>
      <dgm:spPr/>
      <dgm:t>
        <a:bodyPr/>
        <a:lstStyle/>
        <a:p>
          <a:endParaRPr lang="en-US"/>
        </a:p>
      </dgm:t>
    </dgm:pt>
    <dgm:pt modelId="{89FD17A1-CDFF-4459-9BDE-5318444DE2F5}" type="pres">
      <dgm:prSet presAssocID="{57C5B4DE-AB4D-4567-96B2-A38F76CC0198}" presName="desTx" presStyleLbl="alignAccFollowNode1" presStyleIdx="1" presStyleCnt="3" custScaleX="85968">
        <dgm:presLayoutVars>
          <dgm:bulletEnabled val="1"/>
        </dgm:presLayoutVars>
      </dgm:prSet>
      <dgm:spPr/>
      <dgm:t>
        <a:bodyPr/>
        <a:lstStyle/>
        <a:p>
          <a:endParaRPr lang="en-US"/>
        </a:p>
      </dgm:t>
    </dgm:pt>
    <dgm:pt modelId="{520F7679-CED4-45D2-842B-7E2DB03AAC9E}" type="pres">
      <dgm:prSet presAssocID="{2C3A6D5D-1969-4A14-A19B-20C0E4B3EBD3}" presName="space" presStyleCnt="0"/>
      <dgm:spPr/>
    </dgm:pt>
    <dgm:pt modelId="{5F91C4F8-49D1-4DD0-B370-A062B4C5C66A}" type="pres">
      <dgm:prSet presAssocID="{353A9251-677E-43F5-88F9-4B407B200943}" presName="composite" presStyleCnt="0"/>
      <dgm:spPr/>
    </dgm:pt>
    <dgm:pt modelId="{F2B5DC8A-A487-4754-967A-8637F5F9E9FB}" type="pres">
      <dgm:prSet presAssocID="{353A9251-677E-43F5-88F9-4B407B200943}" presName="parTx" presStyleLbl="alignNode1" presStyleIdx="2" presStyleCnt="3">
        <dgm:presLayoutVars>
          <dgm:chMax val="0"/>
          <dgm:chPref val="0"/>
          <dgm:bulletEnabled val="1"/>
        </dgm:presLayoutVars>
      </dgm:prSet>
      <dgm:spPr/>
      <dgm:t>
        <a:bodyPr/>
        <a:lstStyle/>
        <a:p>
          <a:endParaRPr lang="en-US"/>
        </a:p>
      </dgm:t>
    </dgm:pt>
    <dgm:pt modelId="{66022ED1-C60E-4AA9-AFAD-C51492A7561E}" type="pres">
      <dgm:prSet presAssocID="{353A9251-677E-43F5-88F9-4B407B200943}" presName="desTx" presStyleLbl="alignAccFollowNode1" presStyleIdx="2" presStyleCnt="3">
        <dgm:presLayoutVars>
          <dgm:bulletEnabled val="1"/>
        </dgm:presLayoutVars>
      </dgm:prSet>
      <dgm:spPr/>
      <dgm:t>
        <a:bodyPr/>
        <a:lstStyle/>
        <a:p>
          <a:endParaRPr lang="en-US"/>
        </a:p>
      </dgm:t>
    </dgm:pt>
  </dgm:ptLst>
  <dgm:cxnLst>
    <dgm:cxn modelId="{E3A5E96C-57E9-4B7B-A5F0-B07B8ABF2F2F}" srcId="{57C5B4DE-AB4D-4567-96B2-A38F76CC0198}" destId="{1F19B466-24D5-4AAB-9719-DC9B7611B0FD}" srcOrd="0" destOrd="0" parTransId="{2FED3EAA-211A-4338-BA35-FF8C34DD80F0}" sibTransId="{51EA565F-0A6E-4AD3-9389-9A1C9BD2579B}"/>
    <dgm:cxn modelId="{EB9DD31B-BBAC-4CDF-BC2C-7FFD21CD2265}" type="presOf" srcId="{0010EE97-963D-424F-ADDF-FE9D4E098C3D}" destId="{C20AD40B-453A-496E-A10D-EA945EEFA04C}" srcOrd="0" destOrd="7" presId="urn:microsoft.com/office/officeart/2005/8/layout/hList1"/>
    <dgm:cxn modelId="{69731FC0-A2E1-4028-99A2-6B7189B61953}" type="presOf" srcId="{4746F920-B571-40E2-9829-DE11CF841D86}" destId="{89FD17A1-CDFF-4459-9BDE-5318444DE2F5}" srcOrd="0" destOrd="1" presId="urn:microsoft.com/office/officeart/2005/8/layout/hList1"/>
    <dgm:cxn modelId="{ACA8D49A-CF89-48ED-B17B-DBC6546FC22E}" type="presOf" srcId="{A8ADE1B5-580A-4E1F-A580-3EC0ABF15C7F}" destId="{C20AD40B-453A-496E-A10D-EA945EEFA04C}" srcOrd="0" destOrd="5" presId="urn:microsoft.com/office/officeart/2005/8/layout/hList1"/>
    <dgm:cxn modelId="{D24A6EA5-407A-43CE-9577-A642B7899067}" type="presOf" srcId="{0A1A1FA6-2BE3-4B05-907F-45F792036E3B}" destId="{89FD17A1-CDFF-4459-9BDE-5318444DE2F5}" srcOrd="0" destOrd="7" presId="urn:microsoft.com/office/officeart/2005/8/layout/hList1"/>
    <dgm:cxn modelId="{9C2AFB66-AF83-4AF9-915D-4BE1F7A46C49}" srcId="{57C5B4DE-AB4D-4567-96B2-A38F76CC0198}" destId="{0A1A1FA6-2BE3-4B05-907F-45F792036E3B}" srcOrd="7" destOrd="0" parTransId="{DC0FDE82-4D41-4145-8CC4-8D63C2C31D73}" sibTransId="{D2ABF3E8-D907-4581-AA55-665A28E3D8E3}"/>
    <dgm:cxn modelId="{073D48F3-E788-4AA7-9D17-94834AC5F97B}" type="presOf" srcId="{303837BE-F5A0-4B33-9FDC-4A48BD6A6B91}" destId="{89FD17A1-CDFF-4459-9BDE-5318444DE2F5}" srcOrd="0" destOrd="8" presId="urn:microsoft.com/office/officeart/2005/8/layout/hList1"/>
    <dgm:cxn modelId="{A2ABA4D3-1464-4FC2-B287-F1492627D9A8}" type="presOf" srcId="{353A9251-677E-43F5-88F9-4B407B200943}" destId="{F2B5DC8A-A487-4754-967A-8637F5F9E9FB}" srcOrd="0" destOrd="0" presId="urn:microsoft.com/office/officeart/2005/8/layout/hList1"/>
    <dgm:cxn modelId="{445BA5E7-CA63-45FC-A7FF-F5C372AB82D0}" type="presOf" srcId="{3AE9E360-EBF9-4B3E-BBF5-418FB6F0F09E}" destId="{C20AD40B-453A-496E-A10D-EA945EEFA04C}" srcOrd="0" destOrd="1" presId="urn:microsoft.com/office/officeart/2005/8/layout/hList1"/>
    <dgm:cxn modelId="{2A4365AF-DE48-45F9-AEAF-D91C694D7A08}" srcId="{353A9251-677E-43F5-88F9-4B407B200943}" destId="{2214FE15-5762-4017-ACAC-15F31D3D246F}" srcOrd="3" destOrd="0" parTransId="{D66BBF7C-FEA8-4C54-9FDE-C466219A8CE5}" sibTransId="{1089A3B4-CB0B-4D7F-8420-75191AF8ABD1}"/>
    <dgm:cxn modelId="{B67EC260-B816-4360-8D49-C0F7EA56E0B1}" type="presOf" srcId="{740D4703-8D7C-416E-A88C-8FCA15F15709}" destId="{89FD17A1-CDFF-4459-9BDE-5318444DE2F5}" srcOrd="0" destOrd="5" presId="urn:microsoft.com/office/officeart/2005/8/layout/hList1"/>
    <dgm:cxn modelId="{3975C677-C1F8-4E56-BA77-7E70DF5BB11B}" srcId="{57C5B4DE-AB4D-4567-96B2-A38F76CC0198}" destId="{D6F02050-665C-449D-BF22-12408583C8C8}" srcOrd="4" destOrd="0" parTransId="{F226668E-8859-4136-942D-1BA04A75FA96}" sibTransId="{E8030A2D-380F-47E7-9989-E23C680CA04E}"/>
    <dgm:cxn modelId="{AF3FEF51-3B40-4795-8D28-CA0596234A0E}" type="presOf" srcId="{D09837A2-1C6D-4EB7-AA34-0459D795A071}" destId="{89FD17A1-CDFF-4459-9BDE-5318444DE2F5}" srcOrd="0" destOrd="3" presId="urn:microsoft.com/office/officeart/2005/8/layout/hList1"/>
    <dgm:cxn modelId="{EC5DB9F6-EC6B-4786-97B8-C5C33BA71AF9}" srcId="{58581BF7-F414-4CF6-B372-BF30D019C0C2}" destId="{3AE9E360-EBF9-4B3E-BBF5-418FB6F0F09E}" srcOrd="0" destOrd="0" parTransId="{AF97C6B1-5A88-4956-96B0-1D86DDFFC8BA}" sibTransId="{2B2B602B-C09D-47D6-8507-8C4F1BFABA3B}"/>
    <dgm:cxn modelId="{C3667A3B-262B-49E7-8A12-FEF1BAF565A5}" srcId="{136695BD-FD40-4E9B-8994-068B71641B36}" destId="{A9A074FB-58F4-44F4-8EBE-F0982591A51F}" srcOrd="2" destOrd="0" parTransId="{739DA669-86D9-40EE-89CD-00445507D901}" sibTransId="{0DBB8FCD-0799-4D42-ADA6-201293DFBD48}"/>
    <dgm:cxn modelId="{41315660-24F0-4D66-A7E1-98BFFBE5A59C}" type="presOf" srcId="{D159743D-5CC4-4D7B-9218-FFCBB66831E9}" destId="{C20AD40B-453A-496E-A10D-EA945EEFA04C}" srcOrd="0" destOrd="2" presId="urn:microsoft.com/office/officeart/2005/8/layout/hList1"/>
    <dgm:cxn modelId="{D2C8D85F-566C-410E-A065-48C7CBC296B2}" type="presOf" srcId="{867D6F43-F58A-4076-B659-AE69F2EC6BFD}" destId="{66022ED1-C60E-4AA9-AFAD-C51492A7561E}" srcOrd="0" destOrd="4" presId="urn:microsoft.com/office/officeart/2005/8/layout/hList1"/>
    <dgm:cxn modelId="{9366C0C7-BC78-40C7-88EF-0251B4C6B062}" srcId="{57C5B4DE-AB4D-4567-96B2-A38F76CC0198}" destId="{D09837A2-1C6D-4EB7-AA34-0459D795A071}" srcOrd="3" destOrd="0" parTransId="{4FBF4448-8352-4BA5-BEFC-7940750902DA}" sibTransId="{690F3C24-D8E1-4634-885A-1E88D6CFE874}"/>
    <dgm:cxn modelId="{081845ED-BBAD-4E27-810C-F665367118DB}" srcId="{58581BF7-F414-4CF6-B372-BF30D019C0C2}" destId="{65DEEEDB-F699-4FFF-B6DD-E5D48F7A90A7}" srcOrd="3" destOrd="0" parTransId="{1C751E1B-74AF-4364-AB51-86D8BDFD24B6}" sibTransId="{5CD8DFBC-2C5B-448B-A552-ADD7F20AE1AD}"/>
    <dgm:cxn modelId="{C694C469-C27F-47B3-A5E9-EB89B5AC6E99}" type="presOf" srcId="{558D9104-5B0A-4541-BE49-2BC58A09C9CD}" destId="{66022ED1-C60E-4AA9-AFAD-C51492A7561E}" srcOrd="0" destOrd="2" presId="urn:microsoft.com/office/officeart/2005/8/layout/hList1"/>
    <dgm:cxn modelId="{91C3BB32-3D0C-41F3-A333-3E3FE9625602}" srcId="{47B64396-E3A2-4BFA-982F-28EAAECD3183}" destId="{136695BD-FD40-4E9B-8994-068B71641B36}" srcOrd="0" destOrd="0" parTransId="{6B734DD4-A0F6-4159-B7DF-93950714EE15}" sibTransId="{73C6FCE6-F3CA-486E-8CB5-8350945D8E2B}"/>
    <dgm:cxn modelId="{34FD55AC-DA38-45FC-9DC9-EB8DE92D4D79}" type="presOf" srcId="{61EAD910-7434-4713-90E9-66A80A3BFCB6}" destId="{89FD17A1-CDFF-4459-9BDE-5318444DE2F5}" srcOrd="0" destOrd="2" presId="urn:microsoft.com/office/officeart/2005/8/layout/hList1"/>
    <dgm:cxn modelId="{520E1ED7-56D3-46A7-A6FA-F67CC09332AB}" srcId="{58581BF7-F414-4CF6-B372-BF30D019C0C2}" destId="{E0171415-39B4-4D20-A0AC-40096FCAA72C}" srcOrd="2" destOrd="0" parTransId="{E530E9E1-57AF-47B2-B14C-B26D18CE6968}" sibTransId="{60967F66-2D60-4AC3-B404-86309E0C812E}"/>
    <dgm:cxn modelId="{E9E38358-3785-40AB-9810-E41F004D2668}" type="presOf" srcId="{AFA72993-5B83-4AE4-B913-8DF9590CA28F}" destId="{66022ED1-C60E-4AA9-AFAD-C51492A7561E}" srcOrd="0" destOrd="1" presId="urn:microsoft.com/office/officeart/2005/8/layout/hList1"/>
    <dgm:cxn modelId="{F5F2869A-47D9-4400-931B-F25FA4773028}" type="presOf" srcId="{D6F02050-665C-449D-BF22-12408583C8C8}" destId="{89FD17A1-CDFF-4459-9BDE-5318444DE2F5}" srcOrd="0" destOrd="4" presId="urn:microsoft.com/office/officeart/2005/8/layout/hList1"/>
    <dgm:cxn modelId="{E7EA98DA-0EAE-43DE-9488-EEC0B8D72E99}" srcId="{58581BF7-F414-4CF6-B372-BF30D019C0C2}" destId="{D159743D-5CC4-4D7B-9218-FFCBB66831E9}" srcOrd="1" destOrd="0" parTransId="{7FAEB30A-EBD9-43EC-B61E-74226054AA38}" sibTransId="{3D4A03A3-1F79-45C3-BE14-7A99A159DB60}"/>
    <dgm:cxn modelId="{AB3D2A69-5E01-4AE6-8648-B1947F9F1C68}" srcId="{57C5B4DE-AB4D-4567-96B2-A38F76CC0198}" destId="{740D4703-8D7C-416E-A88C-8FCA15F15709}" srcOrd="5" destOrd="0" parTransId="{561ECCB5-DC91-433C-9047-362690C00583}" sibTransId="{F10A23FC-1F99-4778-851A-D9E28ADC8B36}"/>
    <dgm:cxn modelId="{2DB8FBD5-CE3C-403F-AC27-258A0F1FD267}" type="presOf" srcId="{58581BF7-F414-4CF6-B372-BF30D019C0C2}" destId="{C20AD40B-453A-496E-A10D-EA945EEFA04C}" srcOrd="0" destOrd="0" presId="urn:microsoft.com/office/officeart/2005/8/layout/hList1"/>
    <dgm:cxn modelId="{B6DB6B13-5F2F-4E91-B960-F684DC5A381E}" srcId="{353A9251-677E-43F5-88F9-4B407B200943}" destId="{AFA72993-5B83-4AE4-B913-8DF9590CA28F}" srcOrd="1" destOrd="0" parTransId="{007D5870-21C3-4327-B9BD-47446C4EC10D}" sibTransId="{A1709B56-7726-4239-8F4D-606CA7C82E2C}"/>
    <dgm:cxn modelId="{BB59037E-DED4-478E-A312-2C8389EC5E62}" type="presOf" srcId="{1F19B466-24D5-4AAB-9719-DC9B7611B0FD}" destId="{89FD17A1-CDFF-4459-9BDE-5318444DE2F5}" srcOrd="0" destOrd="0" presId="urn:microsoft.com/office/officeart/2005/8/layout/hList1"/>
    <dgm:cxn modelId="{40110D5C-AB58-420C-B5A6-33C588D506B0}" srcId="{136695BD-FD40-4E9B-8994-068B71641B36}" destId="{58581BF7-F414-4CF6-B372-BF30D019C0C2}" srcOrd="0" destOrd="0" parTransId="{7845D953-3D4C-4D4E-96D0-F052EDA04FC0}" sibTransId="{6D2EAE57-D57D-4561-9381-A25CF4204621}"/>
    <dgm:cxn modelId="{E935AA1A-3406-403C-9755-8D7FEC55B986}" srcId="{136695BD-FD40-4E9B-8994-068B71641B36}" destId="{A8ADE1B5-580A-4E1F-A580-3EC0ABF15C7F}" srcOrd="1" destOrd="0" parTransId="{FF73356E-7E39-4586-BC15-8197C195E953}" sibTransId="{304B4DC7-0ED3-4685-BCAB-37C7881D2AEF}"/>
    <dgm:cxn modelId="{C073AF02-0AE4-48EF-BDFF-20365D238939}" type="presOf" srcId="{65DEEEDB-F699-4FFF-B6DD-E5D48F7A90A7}" destId="{C20AD40B-453A-496E-A10D-EA945EEFA04C}" srcOrd="0" destOrd="4" presId="urn:microsoft.com/office/officeart/2005/8/layout/hList1"/>
    <dgm:cxn modelId="{AD4AF1C7-4961-4C33-9138-D71EDB4A075D}" srcId="{57C5B4DE-AB4D-4567-96B2-A38F76CC0198}" destId="{7C01CFC6-9064-41D5-B412-A96207B57BD3}" srcOrd="6" destOrd="0" parTransId="{D63955BC-C76A-4379-A81B-2FEF1A0E7FB3}" sibTransId="{853C6BAD-CDEC-4917-AD5A-BB84B7865206}"/>
    <dgm:cxn modelId="{45980B6B-EFF0-4A37-BAFF-B135D0D0C8E4}" srcId="{136695BD-FD40-4E9B-8994-068B71641B36}" destId="{0010EE97-963D-424F-ADDF-FE9D4E098C3D}" srcOrd="3" destOrd="0" parTransId="{27129E70-C001-4B61-8715-5131B346F1F9}" sibTransId="{4AF21DE0-B73D-45A6-973D-544C54517008}"/>
    <dgm:cxn modelId="{C9450BE3-FA36-4A99-881E-845C30BF0A9D}" srcId="{47B64396-E3A2-4BFA-982F-28EAAECD3183}" destId="{353A9251-677E-43F5-88F9-4B407B200943}" srcOrd="2" destOrd="0" parTransId="{011D7657-C944-4687-9094-10BA0E73F8EA}" sibTransId="{C3E67705-18DA-4A77-A9CF-F4727B6C433E}"/>
    <dgm:cxn modelId="{2956183D-EA43-442C-A5D0-25DF77C956FE}" type="presOf" srcId="{47B64396-E3A2-4BFA-982F-28EAAECD3183}" destId="{58640FB9-4E2D-4687-B5E1-B5698B927ADC}" srcOrd="0" destOrd="0" presId="urn:microsoft.com/office/officeart/2005/8/layout/hList1"/>
    <dgm:cxn modelId="{9491B6CB-5B35-4C16-82AB-04E6581B26F4}" srcId="{57C5B4DE-AB4D-4567-96B2-A38F76CC0198}" destId="{303837BE-F5A0-4B33-9FDC-4A48BD6A6B91}" srcOrd="8" destOrd="0" parTransId="{14968364-C47A-4773-8D35-E7CD85C85C45}" sibTransId="{8D491463-BF9B-45CA-B9A5-B6D9EA5522D7}"/>
    <dgm:cxn modelId="{962AC36F-51A2-43D0-A02F-48B34EBA00FC}" type="presOf" srcId="{136695BD-FD40-4E9B-8994-068B71641B36}" destId="{48302158-5669-4883-A75A-087BFCBA5DBE}" srcOrd="0" destOrd="0" presId="urn:microsoft.com/office/officeart/2005/8/layout/hList1"/>
    <dgm:cxn modelId="{6152D665-67BE-4927-8A1A-B69D5DA8FFC5}" srcId="{47B64396-E3A2-4BFA-982F-28EAAECD3183}" destId="{57C5B4DE-AB4D-4567-96B2-A38F76CC0198}" srcOrd="1" destOrd="0" parTransId="{F6D4FB44-3570-4BF7-9E1B-12D396B3E0EC}" sibTransId="{2C3A6D5D-1969-4A14-A19B-20C0E4B3EBD3}"/>
    <dgm:cxn modelId="{400203F1-3A8C-4036-89DB-9BB9D006CD8F}" srcId="{353A9251-677E-43F5-88F9-4B407B200943}" destId="{B59605D7-0B5E-4917-82F0-DF45960E2EE1}" srcOrd="0" destOrd="0" parTransId="{D8BD7022-31C1-416B-A31C-BBDAB122D98B}" sibTransId="{64FFCED6-C2F8-43D9-AB91-75FF08551160}"/>
    <dgm:cxn modelId="{AC5029D8-09F6-4CB5-B6F1-002B1C13FC25}" type="presOf" srcId="{E0171415-39B4-4D20-A0AC-40096FCAA72C}" destId="{C20AD40B-453A-496E-A10D-EA945EEFA04C}" srcOrd="0" destOrd="3" presId="urn:microsoft.com/office/officeart/2005/8/layout/hList1"/>
    <dgm:cxn modelId="{7B70ADC9-B99E-4D97-BA97-9A09F174A9FC}" srcId="{57C5B4DE-AB4D-4567-96B2-A38F76CC0198}" destId="{4746F920-B571-40E2-9829-DE11CF841D86}" srcOrd="1" destOrd="0" parTransId="{E4648F6C-57EC-45D2-B590-CCF102F1372C}" sibTransId="{4641298B-EF3F-496F-AC2D-501EDB26AFCA}"/>
    <dgm:cxn modelId="{B0B57E04-BD90-414F-9430-004D0648E862}" type="presOf" srcId="{57C5B4DE-AB4D-4567-96B2-A38F76CC0198}" destId="{52AD051F-398F-41DC-9C90-1BE055D3D550}" srcOrd="0" destOrd="0" presId="urn:microsoft.com/office/officeart/2005/8/layout/hList1"/>
    <dgm:cxn modelId="{5E25E236-BF1B-4EFB-B7CA-1A846522E06C}" type="presOf" srcId="{7C01CFC6-9064-41D5-B412-A96207B57BD3}" destId="{89FD17A1-CDFF-4459-9BDE-5318444DE2F5}" srcOrd="0" destOrd="6" presId="urn:microsoft.com/office/officeart/2005/8/layout/hList1"/>
    <dgm:cxn modelId="{B374E2E8-AEDA-455B-B06A-534AADEF7465}" type="presOf" srcId="{2214FE15-5762-4017-ACAC-15F31D3D246F}" destId="{66022ED1-C60E-4AA9-AFAD-C51492A7561E}" srcOrd="0" destOrd="3" presId="urn:microsoft.com/office/officeart/2005/8/layout/hList1"/>
    <dgm:cxn modelId="{07FF1FCD-1D3B-4D83-82D5-778255C5D21B}" srcId="{353A9251-677E-43F5-88F9-4B407B200943}" destId="{867D6F43-F58A-4076-B659-AE69F2EC6BFD}" srcOrd="4" destOrd="0" parTransId="{3DC68DFB-46B3-4507-A3BF-9AABBE15288D}" sibTransId="{9716F158-9EB1-4851-BA3F-3EE07FFE10E8}"/>
    <dgm:cxn modelId="{528EEA8F-1B39-4C55-8B08-29B238C25BCF}" type="presOf" srcId="{B59605D7-0B5E-4917-82F0-DF45960E2EE1}" destId="{66022ED1-C60E-4AA9-AFAD-C51492A7561E}" srcOrd="0" destOrd="0" presId="urn:microsoft.com/office/officeart/2005/8/layout/hList1"/>
    <dgm:cxn modelId="{A587DCE4-2730-48E9-9AAB-13404110B5CD}" type="presOf" srcId="{A9A074FB-58F4-44F4-8EBE-F0982591A51F}" destId="{C20AD40B-453A-496E-A10D-EA945EEFA04C}" srcOrd="0" destOrd="6" presId="urn:microsoft.com/office/officeart/2005/8/layout/hList1"/>
    <dgm:cxn modelId="{2514589D-CD94-4F16-BA2F-BFE32207A2EC}" srcId="{57C5B4DE-AB4D-4567-96B2-A38F76CC0198}" destId="{61EAD910-7434-4713-90E9-66A80A3BFCB6}" srcOrd="2" destOrd="0" parTransId="{A78914DF-7B1E-4CD0-A909-AC66E4E1B4D2}" sibTransId="{D255BB63-FAE4-444F-A484-E3C3A110F6B9}"/>
    <dgm:cxn modelId="{B76B018C-18E2-4BC4-9A02-6B9330DBCBAF}" srcId="{353A9251-677E-43F5-88F9-4B407B200943}" destId="{558D9104-5B0A-4541-BE49-2BC58A09C9CD}" srcOrd="2" destOrd="0" parTransId="{E4AF3B1E-D017-4937-9F5F-4D586AA1CD42}" sibTransId="{6234626E-F9EA-479B-8F99-12E9FBDE5BE6}"/>
    <dgm:cxn modelId="{CAB93E53-A461-4A23-8ECF-19707B11EAD0}" type="presParOf" srcId="{58640FB9-4E2D-4687-B5E1-B5698B927ADC}" destId="{650DA3B0-8544-40BB-BFFB-C99F44552A4F}" srcOrd="0" destOrd="0" presId="urn:microsoft.com/office/officeart/2005/8/layout/hList1"/>
    <dgm:cxn modelId="{C7B55D45-7E67-46ED-9B07-3D5EC9600F1C}" type="presParOf" srcId="{650DA3B0-8544-40BB-BFFB-C99F44552A4F}" destId="{48302158-5669-4883-A75A-087BFCBA5DBE}" srcOrd="0" destOrd="0" presId="urn:microsoft.com/office/officeart/2005/8/layout/hList1"/>
    <dgm:cxn modelId="{8B38D4FC-E0D7-4971-827C-86C43DCDFDC7}" type="presParOf" srcId="{650DA3B0-8544-40BB-BFFB-C99F44552A4F}" destId="{C20AD40B-453A-496E-A10D-EA945EEFA04C}" srcOrd="1" destOrd="0" presId="urn:microsoft.com/office/officeart/2005/8/layout/hList1"/>
    <dgm:cxn modelId="{20C949F3-510C-4064-8A64-7FC2D1F29A41}" type="presParOf" srcId="{58640FB9-4E2D-4687-B5E1-B5698B927ADC}" destId="{7A612F4E-61E9-4338-9536-28A85253B4CF}" srcOrd="1" destOrd="0" presId="urn:microsoft.com/office/officeart/2005/8/layout/hList1"/>
    <dgm:cxn modelId="{DBF11DEC-7B3B-48C6-B230-9839E78F0437}" type="presParOf" srcId="{58640FB9-4E2D-4687-B5E1-B5698B927ADC}" destId="{64C4EE7E-3460-422B-9D59-C27D8CCA49C9}" srcOrd="2" destOrd="0" presId="urn:microsoft.com/office/officeart/2005/8/layout/hList1"/>
    <dgm:cxn modelId="{BDFFF621-CA8A-4DAB-BC55-89386547BAAE}" type="presParOf" srcId="{64C4EE7E-3460-422B-9D59-C27D8CCA49C9}" destId="{52AD051F-398F-41DC-9C90-1BE055D3D550}" srcOrd="0" destOrd="0" presId="urn:microsoft.com/office/officeart/2005/8/layout/hList1"/>
    <dgm:cxn modelId="{7E12004A-8C1F-404F-A0BF-898133291270}" type="presParOf" srcId="{64C4EE7E-3460-422B-9D59-C27D8CCA49C9}" destId="{89FD17A1-CDFF-4459-9BDE-5318444DE2F5}" srcOrd="1" destOrd="0" presId="urn:microsoft.com/office/officeart/2005/8/layout/hList1"/>
    <dgm:cxn modelId="{694A69D9-C3E3-46B3-B343-6CFD84FC8280}" type="presParOf" srcId="{58640FB9-4E2D-4687-B5E1-B5698B927ADC}" destId="{520F7679-CED4-45D2-842B-7E2DB03AAC9E}" srcOrd="3" destOrd="0" presId="urn:microsoft.com/office/officeart/2005/8/layout/hList1"/>
    <dgm:cxn modelId="{3F9CC555-BFA3-4AAB-A969-0D6424D3D7DF}" type="presParOf" srcId="{58640FB9-4E2D-4687-B5E1-B5698B927ADC}" destId="{5F91C4F8-49D1-4DD0-B370-A062B4C5C66A}" srcOrd="4" destOrd="0" presId="urn:microsoft.com/office/officeart/2005/8/layout/hList1"/>
    <dgm:cxn modelId="{A50456DE-70B8-4ED0-B371-BD49749EB4E0}" type="presParOf" srcId="{5F91C4F8-49D1-4DD0-B370-A062B4C5C66A}" destId="{F2B5DC8A-A487-4754-967A-8637F5F9E9FB}" srcOrd="0" destOrd="0" presId="urn:microsoft.com/office/officeart/2005/8/layout/hList1"/>
    <dgm:cxn modelId="{5CE4A985-AF27-4D2C-ACDD-D458C6B6268C}" type="presParOf" srcId="{5F91C4F8-49D1-4DD0-B370-A062B4C5C66A}" destId="{66022ED1-C60E-4AA9-AFAD-C51492A756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F3ABAF24-65A1-4B0E-9856-C6E16FA9824A}">
      <dgm:prSet phldrT="[Text]"/>
      <dgm:spPr>
        <a:solidFill>
          <a:schemeClr val="tx1"/>
        </a:solidFill>
      </dgm:spPr>
      <dgm:t>
        <a:bodyPr/>
        <a:lstStyle/>
        <a:p>
          <a:r>
            <a:rPr lang="en-US" dirty="0" smtClean="0">
              <a:latin typeface="Arial" panose="020B0604020202020204" pitchFamily="34" charset="0"/>
              <a:cs typeface="Arial" panose="020B0604020202020204" pitchFamily="34" charset="0"/>
            </a:rPr>
            <a:t>Establishing principles and values for data governance assists with:</a:t>
          </a: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dgm:t>
        <a:bodyPr/>
        <a:lstStyle/>
        <a:p>
          <a:r>
            <a:rPr lang="en-US" dirty="0" smtClean="0">
              <a:latin typeface="Arial" panose="020B0604020202020204" pitchFamily="34" charset="0"/>
              <a:cs typeface="Arial" panose="020B0604020202020204" pitchFamily="34" charset="0"/>
            </a:rPr>
            <a:t>Initial design and implementation</a:t>
          </a: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dgm:t>
        <a:bodyPr/>
        <a:lstStyle/>
        <a:p>
          <a:r>
            <a:rPr lang="en-US" smtClean="0">
              <a:latin typeface="Arial" panose="020B0604020202020204" pitchFamily="34" charset="0"/>
              <a:cs typeface="Arial" panose="020B0604020202020204" pitchFamily="34" charset="0"/>
            </a:rPr>
            <a:t>Maintaining focus</a:t>
          </a:r>
          <a:endParaRPr lang="en-US" dirty="0">
            <a:latin typeface="Arial" panose="020B0604020202020204" pitchFamily="34" charset="0"/>
            <a:cs typeface="Arial" panose="020B0604020202020204" pitchFamily="34" charset="0"/>
          </a:endParaRP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dgm:t>
        <a:bodyPr/>
        <a:lstStyle/>
        <a:p>
          <a:r>
            <a:rPr lang="en-US" dirty="0" smtClean="0"/>
            <a:t>Navigating difficult situations</a:t>
          </a:r>
          <a:endParaRPr lang="en-US" dirty="0">
            <a:latin typeface="Arial" panose="020B0604020202020204" pitchFamily="34" charset="0"/>
            <a:cs typeface="Arial" panose="020B0604020202020204" pitchFamily="34" charset="0"/>
          </a:endParaRP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014F4DEF-7895-498D-8337-90FE456DE60D}">
      <dgm:prSet phldrT="[Text]"/>
      <dgm:spPr/>
      <dgm:t>
        <a:bodyPr/>
        <a:lstStyle/>
        <a:p>
          <a:r>
            <a:rPr lang="en-US" dirty="0" smtClean="0">
              <a:latin typeface="Arial" panose="020B0604020202020204" pitchFamily="34" charset="0"/>
              <a:cs typeface="Arial" panose="020B0604020202020204" pitchFamily="34" charset="0"/>
            </a:rPr>
            <a:t>Answering critics</a:t>
          </a:r>
        </a:p>
      </dgm:t>
    </dgm:pt>
    <dgm:pt modelId="{B2FCCDA5-8E0F-4CD3-B77B-BCE1C81E615B}" type="parTrans" cxnId="{135D0F3B-4FD9-414A-8CC0-54E1EC572376}">
      <dgm:prSet/>
      <dgm:spPr/>
      <dgm:t>
        <a:bodyPr/>
        <a:lstStyle/>
        <a:p>
          <a:endParaRPr lang="en-US"/>
        </a:p>
      </dgm:t>
    </dgm:pt>
    <dgm:pt modelId="{16EFA5FD-760F-4784-ADBC-06F23F1F0B56}" type="sibTrans" cxnId="{135D0F3B-4FD9-414A-8CC0-54E1EC572376}">
      <dgm:prSet/>
      <dgm:spPr/>
      <dgm:t>
        <a:bodyPr/>
        <a:lstStyle/>
        <a:p>
          <a:endParaRPr lang="en-US"/>
        </a:p>
      </dgm:t>
    </dgm:pt>
    <dgm:pt modelId="{36A67BCC-599C-4C76-8629-84B2952162CA}" type="pres">
      <dgm:prSet presAssocID="{3400A87B-7CD0-4A7B-9202-57B8B9008550}" presName="composite" presStyleCnt="0">
        <dgm:presLayoutVars>
          <dgm:chMax val="1"/>
          <dgm:dir/>
          <dgm:resizeHandles val="exact"/>
        </dgm:presLayoutVars>
      </dgm:prSet>
      <dgm:spPr/>
      <dgm:t>
        <a:bodyPr/>
        <a:lstStyle/>
        <a:p>
          <a:endParaRPr lang="en-US"/>
        </a:p>
      </dgm:t>
    </dgm:pt>
    <dgm:pt modelId="{889DB012-34CE-42F0-9C9B-A930198E244D}" type="pres">
      <dgm:prSet presAssocID="{F3ABAF24-65A1-4B0E-9856-C6E16FA9824A}" presName="roof" presStyleLbl="dkBgShp" presStyleIdx="0" presStyleCnt="2" custLinFactNeighborY="2762"/>
      <dgm:spPr/>
      <dgm:t>
        <a:bodyPr/>
        <a:lstStyle/>
        <a:p>
          <a:endParaRPr lang="en-US"/>
        </a:p>
      </dgm:t>
    </dgm:pt>
    <dgm:pt modelId="{BCF67C31-183A-48E0-B467-7E78BEFF4FDF}" type="pres">
      <dgm:prSet presAssocID="{F3ABAF24-65A1-4B0E-9856-C6E16FA9824A}" presName="pillars" presStyleCnt="0"/>
      <dgm:spPr/>
      <dgm:t>
        <a:bodyPr/>
        <a:lstStyle/>
        <a:p>
          <a:endParaRPr lang="en-US"/>
        </a:p>
      </dgm:t>
    </dgm:pt>
    <dgm:pt modelId="{FCEECF9B-D0AE-436B-AB93-4AAC016D9A24}" type="pres">
      <dgm:prSet presAssocID="{F3ABAF24-65A1-4B0E-9856-C6E16FA9824A}" presName="pillar1" presStyleLbl="node1" presStyleIdx="0" presStyleCnt="4">
        <dgm:presLayoutVars>
          <dgm:bulletEnabled val="1"/>
        </dgm:presLayoutVars>
      </dgm:prSet>
      <dgm:spPr/>
      <dgm:t>
        <a:bodyPr/>
        <a:lstStyle/>
        <a:p>
          <a:endParaRPr lang="en-US"/>
        </a:p>
      </dgm:t>
    </dgm:pt>
    <dgm:pt modelId="{8C815296-D759-472E-9C95-BA223D68C449}" type="pres">
      <dgm:prSet presAssocID="{014F4DEF-7895-498D-8337-90FE456DE60D}" presName="pillarX" presStyleLbl="node1" presStyleIdx="1" presStyleCnt="4">
        <dgm:presLayoutVars>
          <dgm:bulletEnabled val="1"/>
        </dgm:presLayoutVars>
      </dgm:prSet>
      <dgm:spPr/>
      <dgm:t>
        <a:bodyPr/>
        <a:lstStyle/>
        <a:p>
          <a:endParaRPr lang="en-US"/>
        </a:p>
      </dgm:t>
    </dgm:pt>
    <dgm:pt modelId="{A648EED2-9F4E-488B-8D69-44A581516947}" type="pres">
      <dgm:prSet presAssocID="{96780575-888D-428E-8B4D-F5C9E9819F0E}" presName="pillarX" presStyleLbl="node1" presStyleIdx="2" presStyleCnt="4">
        <dgm:presLayoutVars>
          <dgm:bulletEnabled val="1"/>
        </dgm:presLayoutVars>
      </dgm:prSet>
      <dgm:spPr/>
      <dgm:t>
        <a:bodyPr/>
        <a:lstStyle/>
        <a:p>
          <a:endParaRPr lang="en-US"/>
        </a:p>
      </dgm:t>
    </dgm:pt>
    <dgm:pt modelId="{39EFBFA5-514F-49AF-AD1A-1E5191012DB3}" type="pres">
      <dgm:prSet presAssocID="{0BDAFBE7-E9F6-477B-9A89-1B2E0B4A45CF}" presName="pillarX" presStyleLbl="node1" presStyleIdx="3" presStyleCnt="4">
        <dgm:presLayoutVars>
          <dgm:bulletEnabled val="1"/>
        </dgm:presLayoutVars>
      </dgm:prSet>
      <dgm:spPr/>
      <dgm:t>
        <a:bodyPr/>
        <a:lstStyle/>
        <a:p>
          <a:endParaRPr lang="en-US"/>
        </a:p>
      </dgm:t>
    </dgm:pt>
    <dgm:pt modelId="{C2467C43-691E-44AC-9842-965F49625127}" type="pres">
      <dgm:prSet presAssocID="{F3ABAF24-65A1-4B0E-9856-C6E16FA9824A}" presName="base" presStyleLbl="dkBgShp" presStyleIdx="1" presStyleCnt="2"/>
      <dgm:spPr>
        <a:solidFill>
          <a:schemeClr val="tx1">
            <a:lumMod val="50000"/>
            <a:lumOff val="50000"/>
          </a:schemeClr>
        </a:solidFill>
      </dgm:spPr>
      <dgm:t>
        <a:bodyPr/>
        <a:lstStyle/>
        <a:p>
          <a:endParaRPr lang="en-US"/>
        </a:p>
      </dgm:t>
    </dgm:pt>
  </dgm:ptLst>
  <dgm:cxnLst>
    <dgm:cxn modelId="{7CCF25CB-9EBB-4745-8094-464DFBE164F3}" type="presOf" srcId="{96780575-888D-428E-8B4D-F5C9E9819F0E}" destId="{A648EED2-9F4E-488B-8D69-44A581516947}" srcOrd="0" destOrd="0" presId="urn:microsoft.com/office/officeart/2005/8/layout/hList3"/>
    <dgm:cxn modelId="{D136ED90-A4A2-4EB0-A210-B39F1F556919}" type="presOf" srcId="{014F4DEF-7895-498D-8337-90FE456DE60D}" destId="{8C815296-D759-472E-9C95-BA223D68C449}" srcOrd="0" destOrd="0" presId="urn:microsoft.com/office/officeart/2005/8/layout/hList3"/>
    <dgm:cxn modelId="{6412398D-D742-404C-9C99-7CE0B8E2302F}" srcId="{F3ABAF24-65A1-4B0E-9856-C6E16FA9824A}" destId="{1074C04C-8E37-4064-BFB9-A74951CDFEDE}" srcOrd="0" destOrd="0" parTransId="{28B9B12F-C9EF-4B04-BE72-64BFB48D1878}" sibTransId="{0D512A9B-CA69-4826-9044-751D7462EB9D}"/>
    <dgm:cxn modelId="{56ED6FD0-418B-446D-A45D-79629D267A99}" type="presOf" srcId="{1074C04C-8E37-4064-BFB9-A74951CDFEDE}" destId="{FCEECF9B-D0AE-436B-AB93-4AAC016D9A24}" srcOrd="0" destOrd="0" presId="urn:microsoft.com/office/officeart/2005/8/layout/hList3"/>
    <dgm:cxn modelId="{A5386B09-D1F1-484B-BD09-C121B05CA72E}" srcId="{F3ABAF24-65A1-4B0E-9856-C6E16FA9824A}" destId="{0BDAFBE7-E9F6-477B-9A89-1B2E0B4A45CF}" srcOrd="3" destOrd="0" parTransId="{BFB66DA3-BED8-4CC5-A1F3-4451DBCF652A}" sibTransId="{98EE9352-3528-4E34-B6FE-F0D11D83F6DC}"/>
    <dgm:cxn modelId="{3A1A55DC-0BDB-4ED3-9044-1D8FADA3F1CB}" srcId="{3400A87B-7CD0-4A7B-9202-57B8B9008550}" destId="{F3ABAF24-65A1-4B0E-9856-C6E16FA9824A}" srcOrd="0" destOrd="0" parTransId="{15540B80-90C5-464F-AFBB-CF51117507CE}" sibTransId="{71ABBCEE-81D4-4E3C-B82D-29546CC57948}"/>
    <dgm:cxn modelId="{135D0F3B-4FD9-414A-8CC0-54E1EC572376}" srcId="{F3ABAF24-65A1-4B0E-9856-C6E16FA9824A}" destId="{014F4DEF-7895-498D-8337-90FE456DE60D}" srcOrd="1" destOrd="0" parTransId="{B2FCCDA5-8E0F-4CD3-B77B-BCE1C81E615B}" sibTransId="{16EFA5FD-760F-4784-ADBC-06F23F1F0B56}"/>
    <dgm:cxn modelId="{8C313CB0-9517-4563-ADBE-3563A2140BA4}" type="presOf" srcId="{3400A87B-7CD0-4A7B-9202-57B8B9008550}" destId="{36A67BCC-599C-4C76-8629-84B2952162CA}" srcOrd="0" destOrd="0" presId="urn:microsoft.com/office/officeart/2005/8/layout/hList3"/>
    <dgm:cxn modelId="{32043A14-6412-4D96-AED2-7F7356DCBF06}" type="presOf" srcId="{F3ABAF24-65A1-4B0E-9856-C6E16FA9824A}" destId="{889DB012-34CE-42F0-9C9B-A930198E244D}" srcOrd="0" destOrd="0" presId="urn:microsoft.com/office/officeart/2005/8/layout/hList3"/>
    <dgm:cxn modelId="{964A088D-0A33-40C0-9A0D-8B54C8081D63}" srcId="{F3ABAF24-65A1-4B0E-9856-C6E16FA9824A}" destId="{96780575-888D-428E-8B4D-F5C9E9819F0E}" srcOrd="2" destOrd="0" parTransId="{9D2DFFA8-EA9C-477F-8377-E1D10057537C}" sibTransId="{8513EE78-2148-493D-8F14-9EA7F13979FF}"/>
    <dgm:cxn modelId="{29D7EE1C-619A-4A26-92C2-C4769240172D}" type="presOf" srcId="{0BDAFBE7-E9F6-477B-9A89-1B2E0B4A45CF}" destId="{39EFBFA5-514F-49AF-AD1A-1E5191012DB3}" srcOrd="0" destOrd="0" presId="urn:microsoft.com/office/officeart/2005/8/layout/hList3"/>
    <dgm:cxn modelId="{004FE72C-7342-4E1C-B36F-B3B2495EAC7B}" type="presParOf" srcId="{36A67BCC-599C-4C76-8629-84B2952162CA}" destId="{889DB012-34CE-42F0-9C9B-A930198E244D}" srcOrd="0" destOrd="0" presId="urn:microsoft.com/office/officeart/2005/8/layout/hList3"/>
    <dgm:cxn modelId="{D1640CE8-1573-43C3-8E49-58908C94D6BC}" type="presParOf" srcId="{36A67BCC-599C-4C76-8629-84B2952162CA}" destId="{BCF67C31-183A-48E0-B467-7E78BEFF4FDF}" srcOrd="1" destOrd="0" presId="urn:microsoft.com/office/officeart/2005/8/layout/hList3"/>
    <dgm:cxn modelId="{F80A7756-D1BF-4BD3-842E-EF8751370AD2}" type="presParOf" srcId="{BCF67C31-183A-48E0-B467-7E78BEFF4FDF}" destId="{FCEECF9B-D0AE-436B-AB93-4AAC016D9A24}" srcOrd="0" destOrd="0" presId="urn:microsoft.com/office/officeart/2005/8/layout/hList3"/>
    <dgm:cxn modelId="{1701F72B-B0ED-4678-9CB1-8F9AA8EAA336}" type="presParOf" srcId="{BCF67C31-183A-48E0-B467-7E78BEFF4FDF}" destId="{8C815296-D759-472E-9C95-BA223D68C449}" srcOrd="1" destOrd="0" presId="urn:microsoft.com/office/officeart/2005/8/layout/hList3"/>
    <dgm:cxn modelId="{935E3C1A-E411-4B2C-AFD1-A8A73E41B918}" type="presParOf" srcId="{BCF67C31-183A-48E0-B467-7E78BEFF4FDF}" destId="{A648EED2-9F4E-488B-8D69-44A581516947}" srcOrd="2" destOrd="0" presId="urn:microsoft.com/office/officeart/2005/8/layout/hList3"/>
    <dgm:cxn modelId="{BAC1CE18-CA34-4B0F-AC1B-59DF78C0C57D}" type="presParOf" srcId="{BCF67C31-183A-48E0-B467-7E78BEFF4FDF}" destId="{39EFBFA5-514F-49AF-AD1A-1E5191012DB3}" srcOrd="3" destOrd="0" presId="urn:microsoft.com/office/officeart/2005/8/layout/hList3"/>
    <dgm:cxn modelId="{2749B5FC-7BF6-45E7-BF12-0E9A85FCE13F}"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124A6D4-0681-4935-B0E7-DBA56739EE2D}">
      <dgm:prSet phldrT="[Text]"/>
      <dgm:spPr/>
      <dgm:t>
        <a:bodyPr/>
        <a:lstStyle/>
        <a:p>
          <a:r>
            <a:rPr lang="en-US" dirty="0" smtClean="0"/>
            <a:t>Consistency of data in its sourcing and in its vocabulary, definitions, and taxonomies</a:t>
          </a:r>
          <a:endParaRPr lang="en-US" dirty="0"/>
        </a:p>
      </dgm:t>
    </dgm:pt>
    <dgm:pt modelId="{42A45AF9-D31D-4D9B-8971-6FAD7E79E74A}" type="parTrans" cxnId="{690363C2-1909-47C2-9705-3ABDC6C64677}">
      <dgm:prSet/>
      <dgm:spPr/>
      <dgm:t>
        <a:bodyPr/>
        <a:lstStyle/>
        <a:p>
          <a:endParaRPr lang="en-US"/>
        </a:p>
      </dgm:t>
    </dgm:pt>
    <dgm:pt modelId="{FD4D0192-7018-4799-87C0-C29BB26A308C}" type="sibTrans" cxnId="{690363C2-1909-47C2-9705-3ABDC6C64677}">
      <dgm:prSet/>
      <dgm:spPr/>
      <dgm:t>
        <a:bodyPr/>
        <a:lstStyle/>
        <a:p>
          <a:endParaRPr lang="en-US"/>
        </a:p>
      </dgm:t>
    </dgm:pt>
    <dgm:pt modelId="{F4A18330-5207-44CD-A29E-D93C0FF24129}">
      <dgm:prSet/>
      <dgm:spPr/>
      <dgm:t>
        <a:bodyPr/>
        <a:lstStyle/>
        <a:p>
          <a:r>
            <a:rPr lang="en-US" smtClean="0"/>
            <a:t>Quality which is proactively assessed and standards applied</a:t>
          </a:r>
          <a:endParaRPr lang="en-US"/>
        </a:p>
      </dgm:t>
    </dgm:pt>
    <dgm:pt modelId="{DB48D1F0-7398-45A6-945B-9C3DA9341C86}" type="parTrans" cxnId="{40124E1F-903D-45D2-B312-C8CCB42A5068}">
      <dgm:prSet/>
      <dgm:spPr/>
      <dgm:t>
        <a:bodyPr/>
        <a:lstStyle/>
        <a:p>
          <a:endParaRPr lang="en-US"/>
        </a:p>
      </dgm:t>
    </dgm:pt>
    <dgm:pt modelId="{15686FD1-E1CD-4265-9337-25856C92B8FC}" type="sibTrans" cxnId="{40124E1F-903D-45D2-B312-C8CCB42A5068}">
      <dgm:prSet/>
      <dgm:spPr/>
      <dgm:t>
        <a:bodyPr/>
        <a:lstStyle/>
        <a:p>
          <a:endParaRPr lang="en-US"/>
        </a:p>
      </dgm:t>
    </dgm:pt>
    <dgm:pt modelId="{61BFB8B1-06F5-470E-B3B6-E814E340C835}">
      <dgm:prSet/>
      <dgm:spPr/>
      <dgm:t>
        <a:bodyPr/>
        <a:lstStyle/>
        <a:p>
          <a:r>
            <a:rPr lang="en-US" smtClean="0"/>
            <a:t>Ownership and accountability defined across the data lifecycle and recorded in the information asset register</a:t>
          </a:r>
          <a:endParaRPr lang="en-US"/>
        </a:p>
      </dgm:t>
    </dgm:pt>
    <dgm:pt modelId="{F173A749-A4E2-4241-B175-3A96E8300450}" type="parTrans" cxnId="{6B9CA4E2-7518-42D3-A0E9-4F97E1034E19}">
      <dgm:prSet/>
      <dgm:spPr/>
      <dgm:t>
        <a:bodyPr/>
        <a:lstStyle/>
        <a:p>
          <a:endParaRPr lang="en-US"/>
        </a:p>
      </dgm:t>
    </dgm:pt>
    <dgm:pt modelId="{7B2C35D5-F7C5-4411-8B92-D55D1BEF6F97}" type="sibTrans" cxnId="{6B9CA4E2-7518-42D3-A0E9-4F97E1034E19}">
      <dgm:prSet/>
      <dgm:spPr/>
      <dgm:t>
        <a:bodyPr/>
        <a:lstStyle/>
        <a:p>
          <a:endParaRPr lang="en-US"/>
        </a:p>
      </dgm:t>
    </dgm:pt>
    <dgm:pt modelId="{30880CA7-A630-41FD-B5EF-FFF62CE4FB2C}">
      <dgm:prSet/>
      <dgm:spPr/>
      <dgm:t>
        <a:bodyPr/>
        <a:lstStyle/>
        <a:p>
          <a:r>
            <a:rPr lang="en-US" smtClean="0"/>
            <a:t>Business alignment which ensures that data is regarded and treated as a key business asset</a:t>
          </a:r>
          <a:endParaRPr lang="en-US"/>
        </a:p>
      </dgm:t>
    </dgm:pt>
    <dgm:pt modelId="{EFBDFB21-18E6-475F-831D-66A21BCC4BE4}" type="parTrans" cxnId="{358F6BBF-7B4B-49B2-AB20-C3BD3F895799}">
      <dgm:prSet/>
      <dgm:spPr/>
      <dgm:t>
        <a:bodyPr/>
        <a:lstStyle/>
        <a:p>
          <a:endParaRPr lang="en-US"/>
        </a:p>
      </dgm:t>
    </dgm:pt>
    <dgm:pt modelId="{DCD9F081-219B-4558-9118-1A7493560A48}" type="sibTrans" cxnId="{358F6BBF-7B4B-49B2-AB20-C3BD3F895799}">
      <dgm:prSet/>
      <dgm:spPr/>
      <dgm:t>
        <a:bodyPr/>
        <a:lstStyle/>
        <a:p>
          <a:endParaRPr lang="en-US"/>
        </a:p>
      </dgm:t>
    </dgm:pt>
    <dgm:pt modelId="{C489C02C-DD08-40F9-8522-0F55771168FD}">
      <dgm:prSet/>
      <dgm:spPr/>
      <dgm:t>
        <a:bodyPr/>
        <a:lstStyle/>
        <a:p>
          <a:r>
            <a:rPr lang="en-US" smtClean="0"/>
            <a:t>Access to relevant users, kept secure through access control</a:t>
          </a:r>
          <a:endParaRPr lang="en-US"/>
        </a:p>
      </dgm:t>
    </dgm:pt>
    <dgm:pt modelId="{293B095D-9A09-4EC7-8110-813760DAC9AC}" type="parTrans" cxnId="{E15C7952-5656-46DB-B8F5-2AFA47898397}">
      <dgm:prSet/>
      <dgm:spPr/>
      <dgm:t>
        <a:bodyPr/>
        <a:lstStyle/>
        <a:p>
          <a:endParaRPr lang="en-US"/>
        </a:p>
      </dgm:t>
    </dgm:pt>
    <dgm:pt modelId="{0AF0E49B-221C-481B-BDB5-B92D7BC92F6B}" type="sibTrans" cxnId="{E15C7952-5656-46DB-B8F5-2AFA47898397}">
      <dgm:prSet/>
      <dgm:spPr/>
      <dgm:t>
        <a:bodyPr/>
        <a:lstStyle/>
        <a:p>
          <a:endParaRPr lang="en-US"/>
        </a:p>
      </dgm:t>
    </dgm:pt>
    <dgm:pt modelId="{5386A731-BF34-4C9B-817F-5C527A6BBC42}">
      <dgm:prSet/>
      <dgm:spPr/>
      <dgm:t>
        <a:bodyPr/>
        <a:lstStyle/>
        <a:p>
          <a:r>
            <a:rPr lang="en-US" smtClean="0"/>
            <a:t>Providing trusted insight</a:t>
          </a:r>
          <a:endParaRPr lang="en-US"/>
        </a:p>
      </dgm:t>
    </dgm:pt>
    <dgm:pt modelId="{5FCC2A5C-07A4-4048-BFA1-F22EAA3E230C}" type="parTrans" cxnId="{DF4E2DC3-0E8C-476B-92C1-32B85ECC77E8}">
      <dgm:prSet/>
      <dgm:spPr/>
      <dgm:t>
        <a:bodyPr/>
        <a:lstStyle/>
        <a:p>
          <a:endParaRPr lang="en-US"/>
        </a:p>
      </dgm:t>
    </dgm:pt>
    <dgm:pt modelId="{F1769907-3451-4A71-8B37-D507F9A6C7E4}" type="sibTrans" cxnId="{DF4E2DC3-0E8C-476B-92C1-32B85ECC77E8}">
      <dgm:prSet/>
      <dgm:spPr/>
      <dgm:t>
        <a:bodyPr/>
        <a:lstStyle/>
        <a:p>
          <a:endParaRPr lang="en-US"/>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DD085B8C-7476-430F-B7B5-8095AFD129BC}" type="pres">
      <dgm:prSet presAssocID="{1124A6D4-0681-4935-B0E7-DBA56739EE2D}" presName="node" presStyleLbl="node1" presStyleIdx="0" presStyleCnt="6">
        <dgm:presLayoutVars>
          <dgm:bulletEnabled val="1"/>
        </dgm:presLayoutVars>
      </dgm:prSet>
      <dgm:spPr/>
      <dgm:t>
        <a:bodyPr/>
        <a:lstStyle/>
        <a:p>
          <a:endParaRPr lang="en-US"/>
        </a:p>
      </dgm:t>
    </dgm:pt>
    <dgm:pt modelId="{05F3A9D4-2550-4CBA-8E27-01B898BB4A0A}" type="pres">
      <dgm:prSet presAssocID="{FD4D0192-7018-4799-87C0-C29BB26A308C}" presName="sibTrans" presStyleCnt="0"/>
      <dgm:spPr/>
    </dgm:pt>
    <dgm:pt modelId="{0C6B4AB2-1FCC-4C1E-8866-C76F801DE9B1}" type="pres">
      <dgm:prSet presAssocID="{F4A18330-5207-44CD-A29E-D93C0FF24129}" presName="node" presStyleLbl="node1" presStyleIdx="1" presStyleCnt="6">
        <dgm:presLayoutVars>
          <dgm:bulletEnabled val="1"/>
        </dgm:presLayoutVars>
      </dgm:prSet>
      <dgm:spPr/>
      <dgm:t>
        <a:bodyPr/>
        <a:lstStyle/>
        <a:p>
          <a:endParaRPr lang="en-US"/>
        </a:p>
      </dgm:t>
    </dgm:pt>
    <dgm:pt modelId="{0AC8D885-4A19-4BA8-AF0B-E06945C351BF}" type="pres">
      <dgm:prSet presAssocID="{15686FD1-E1CD-4265-9337-25856C92B8FC}" presName="sibTrans" presStyleCnt="0"/>
      <dgm:spPr/>
    </dgm:pt>
    <dgm:pt modelId="{0C0C1B28-5F52-49D2-80D0-03BD32D3A384}" type="pres">
      <dgm:prSet presAssocID="{61BFB8B1-06F5-470E-B3B6-E814E340C835}" presName="node" presStyleLbl="node1" presStyleIdx="2" presStyleCnt="6">
        <dgm:presLayoutVars>
          <dgm:bulletEnabled val="1"/>
        </dgm:presLayoutVars>
      </dgm:prSet>
      <dgm:spPr/>
      <dgm:t>
        <a:bodyPr/>
        <a:lstStyle/>
        <a:p>
          <a:endParaRPr lang="en-US"/>
        </a:p>
      </dgm:t>
    </dgm:pt>
    <dgm:pt modelId="{7904B8F3-30B8-454A-A5A8-F421837778F7}" type="pres">
      <dgm:prSet presAssocID="{7B2C35D5-F7C5-4411-8B92-D55D1BEF6F97}" presName="sibTrans" presStyleCnt="0"/>
      <dgm:spPr/>
    </dgm:pt>
    <dgm:pt modelId="{828F7577-1414-4E86-9676-061B31D9B2A2}" type="pres">
      <dgm:prSet presAssocID="{30880CA7-A630-41FD-B5EF-FFF62CE4FB2C}" presName="node" presStyleLbl="node1" presStyleIdx="3" presStyleCnt="6">
        <dgm:presLayoutVars>
          <dgm:bulletEnabled val="1"/>
        </dgm:presLayoutVars>
      </dgm:prSet>
      <dgm:spPr/>
      <dgm:t>
        <a:bodyPr/>
        <a:lstStyle/>
        <a:p>
          <a:endParaRPr lang="en-US"/>
        </a:p>
      </dgm:t>
    </dgm:pt>
    <dgm:pt modelId="{851D3747-BE6A-4DFD-95BD-E6DB1F071761}" type="pres">
      <dgm:prSet presAssocID="{DCD9F081-219B-4558-9118-1A7493560A48}" presName="sibTrans" presStyleCnt="0"/>
      <dgm:spPr/>
    </dgm:pt>
    <dgm:pt modelId="{2F7F3687-A003-4F6E-83C9-D90ADB71430B}" type="pres">
      <dgm:prSet presAssocID="{C489C02C-DD08-40F9-8522-0F55771168FD}" presName="node" presStyleLbl="node1" presStyleIdx="4" presStyleCnt="6">
        <dgm:presLayoutVars>
          <dgm:bulletEnabled val="1"/>
        </dgm:presLayoutVars>
      </dgm:prSet>
      <dgm:spPr/>
      <dgm:t>
        <a:bodyPr/>
        <a:lstStyle/>
        <a:p>
          <a:endParaRPr lang="en-US"/>
        </a:p>
      </dgm:t>
    </dgm:pt>
    <dgm:pt modelId="{374FEEC1-E51C-4C76-B428-DBCD40847D54}" type="pres">
      <dgm:prSet presAssocID="{0AF0E49B-221C-481B-BDB5-B92D7BC92F6B}" presName="sibTrans" presStyleCnt="0"/>
      <dgm:spPr/>
    </dgm:pt>
    <dgm:pt modelId="{5531F143-C422-49A1-9707-7CE6289DDF1F}" type="pres">
      <dgm:prSet presAssocID="{5386A731-BF34-4C9B-817F-5C527A6BBC42}" presName="node" presStyleLbl="node1" presStyleIdx="5" presStyleCnt="6">
        <dgm:presLayoutVars>
          <dgm:bulletEnabled val="1"/>
        </dgm:presLayoutVars>
      </dgm:prSet>
      <dgm:spPr/>
      <dgm:t>
        <a:bodyPr/>
        <a:lstStyle/>
        <a:p>
          <a:endParaRPr lang="en-US"/>
        </a:p>
      </dgm:t>
    </dgm:pt>
  </dgm:ptLst>
  <dgm:cxnLst>
    <dgm:cxn modelId="{76B9BE6F-A07F-4993-B8BF-1B559850B164}" type="presOf" srcId="{5386A731-BF34-4C9B-817F-5C527A6BBC42}" destId="{5531F143-C422-49A1-9707-7CE6289DDF1F}" srcOrd="0" destOrd="0" presId="urn:microsoft.com/office/officeart/2005/8/layout/default"/>
    <dgm:cxn modelId="{03504CF7-23C1-4CA3-B57F-A028BA5288B8}" type="presOf" srcId="{30880CA7-A630-41FD-B5EF-FFF62CE4FB2C}" destId="{828F7577-1414-4E86-9676-061B31D9B2A2}" srcOrd="0" destOrd="0" presId="urn:microsoft.com/office/officeart/2005/8/layout/default"/>
    <dgm:cxn modelId="{80B3C3BE-FA20-4BB7-B809-AE8B2FE0EC9B}" type="presOf" srcId="{61BFB8B1-06F5-470E-B3B6-E814E340C835}" destId="{0C0C1B28-5F52-49D2-80D0-03BD32D3A384}" srcOrd="0" destOrd="0" presId="urn:microsoft.com/office/officeart/2005/8/layout/default"/>
    <dgm:cxn modelId="{DF4E2DC3-0E8C-476B-92C1-32B85ECC77E8}" srcId="{B4BDCDA5-460A-4684-B1D0-8CEC2DFAFD2E}" destId="{5386A731-BF34-4C9B-817F-5C527A6BBC42}" srcOrd="5" destOrd="0" parTransId="{5FCC2A5C-07A4-4048-BFA1-F22EAA3E230C}" sibTransId="{F1769907-3451-4A71-8B37-D507F9A6C7E4}"/>
    <dgm:cxn modelId="{6B9CA4E2-7518-42D3-A0E9-4F97E1034E19}" srcId="{B4BDCDA5-460A-4684-B1D0-8CEC2DFAFD2E}" destId="{61BFB8B1-06F5-470E-B3B6-E814E340C835}" srcOrd="2" destOrd="0" parTransId="{F173A749-A4E2-4241-B175-3A96E8300450}" sibTransId="{7B2C35D5-F7C5-4411-8B92-D55D1BEF6F97}"/>
    <dgm:cxn modelId="{B6287256-8BD6-48FE-ADA1-6FBD3E557DF1}" type="presOf" srcId="{C489C02C-DD08-40F9-8522-0F55771168FD}" destId="{2F7F3687-A003-4F6E-83C9-D90ADB71430B}" srcOrd="0" destOrd="0" presId="urn:microsoft.com/office/officeart/2005/8/layout/default"/>
    <dgm:cxn modelId="{690363C2-1909-47C2-9705-3ABDC6C64677}" srcId="{B4BDCDA5-460A-4684-B1D0-8CEC2DFAFD2E}" destId="{1124A6D4-0681-4935-B0E7-DBA56739EE2D}" srcOrd="0" destOrd="0" parTransId="{42A45AF9-D31D-4D9B-8971-6FAD7E79E74A}" sibTransId="{FD4D0192-7018-4799-87C0-C29BB26A308C}"/>
    <dgm:cxn modelId="{4CE60317-F2FD-4357-81D8-3EE6370A0E88}" type="presOf" srcId="{B4BDCDA5-460A-4684-B1D0-8CEC2DFAFD2E}" destId="{36B89F80-FDC0-46B0-831E-A6653C960D26}" srcOrd="0" destOrd="0" presId="urn:microsoft.com/office/officeart/2005/8/layout/default"/>
    <dgm:cxn modelId="{24ECD5E8-5926-42BF-929C-565F36A7D4BA}" type="presOf" srcId="{F4A18330-5207-44CD-A29E-D93C0FF24129}" destId="{0C6B4AB2-1FCC-4C1E-8866-C76F801DE9B1}" srcOrd="0" destOrd="0" presId="urn:microsoft.com/office/officeart/2005/8/layout/default"/>
    <dgm:cxn modelId="{40124E1F-903D-45D2-B312-C8CCB42A5068}" srcId="{B4BDCDA5-460A-4684-B1D0-8CEC2DFAFD2E}" destId="{F4A18330-5207-44CD-A29E-D93C0FF24129}" srcOrd="1" destOrd="0" parTransId="{DB48D1F0-7398-45A6-945B-9C3DA9341C86}" sibTransId="{15686FD1-E1CD-4265-9337-25856C92B8FC}"/>
    <dgm:cxn modelId="{358F6BBF-7B4B-49B2-AB20-C3BD3F895799}" srcId="{B4BDCDA5-460A-4684-B1D0-8CEC2DFAFD2E}" destId="{30880CA7-A630-41FD-B5EF-FFF62CE4FB2C}" srcOrd="3" destOrd="0" parTransId="{EFBDFB21-18E6-475F-831D-66A21BCC4BE4}" sibTransId="{DCD9F081-219B-4558-9118-1A7493560A48}"/>
    <dgm:cxn modelId="{E15C7952-5656-46DB-B8F5-2AFA47898397}" srcId="{B4BDCDA5-460A-4684-B1D0-8CEC2DFAFD2E}" destId="{C489C02C-DD08-40F9-8522-0F55771168FD}" srcOrd="4" destOrd="0" parTransId="{293B095D-9A09-4EC7-8110-813760DAC9AC}" sibTransId="{0AF0E49B-221C-481B-BDB5-B92D7BC92F6B}"/>
    <dgm:cxn modelId="{637F100E-C9E4-4716-9EF8-6CBBE4C52668}" type="presOf" srcId="{1124A6D4-0681-4935-B0E7-DBA56739EE2D}" destId="{DD085B8C-7476-430F-B7B5-8095AFD129BC}" srcOrd="0" destOrd="0" presId="urn:microsoft.com/office/officeart/2005/8/layout/default"/>
    <dgm:cxn modelId="{7F38C325-7F02-428D-AF6A-AAE7AE1761C4}" type="presParOf" srcId="{36B89F80-FDC0-46B0-831E-A6653C960D26}" destId="{DD085B8C-7476-430F-B7B5-8095AFD129BC}" srcOrd="0" destOrd="0" presId="urn:microsoft.com/office/officeart/2005/8/layout/default"/>
    <dgm:cxn modelId="{99965B04-1FBA-4E6B-9545-94CEC7FC7BAC}" type="presParOf" srcId="{36B89F80-FDC0-46B0-831E-A6653C960D26}" destId="{05F3A9D4-2550-4CBA-8E27-01B898BB4A0A}" srcOrd="1" destOrd="0" presId="urn:microsoft.com/office/officeart/2005/8/layout/default"/>
    <dgm:cxn modelId="{FD0D5829-ACE0-4D11-82E1-CD24CBE0F273}" type="presParOf" srcId="{36B89F80-FDC0-46B0-831E-A6653C960D26}" destId="{0C6B4AB2-1FCC-4C1E-8866-C76F801DE9B1}" srcOrd="2" destOrd="0" presId="urn:microsoft.com/office/officeart/2005/8/layout/default"/>
    <dgm:cxn modelId="{BACBE00E-F94D-4A43-8BBE-A58FBAF8F4E8}" type="presParOf" srcId="{36B89F80-FDC0-46B0-831E-A6653C960D26}" destId="{0AC8D885-4A19-4BA8-AF0B-E06945C351BF}" srcOrd="3" destOrd="0" presId="urn:microsoft.com/office/officeart/2005/8/layout/default"/>
    <dgm:cxn modelId="{112DE7F3-2955-4944-9E91-9C04DB9DCEA8}" type="presParOf" srcId="{36B89F80-FDC0-46B0-831E-A6653C960D26}" destId="{0C0C1B28-5F52-49D2-80D0-03BD32D3A384}" srcOrd="4" destOrd="0" presId="urn:microsoft.com/office/officeart/2005/8/layout/default"/>
    <dgm:cxn modelId="{23340694-8D40-4D90-8D08-53DEDBE8D273}" type="presParOf" srcId="{36B89F80-FDC0-46B0-831E-A6653C960D26}" destId="{7904B8F3-30B8-454A-A5A8-F421837778F7}" srcOrd="5" destOrd="0" presId="urn:microsoft.com/office/officeart/2005/8/layout/default"/>
    <dgm:cxn modelId="{788AF802-9FF7-4E3D-A573-F3E98977E5D9}" type="presParOf" srcId="{36B89F80-FDC0-46B0-831E-A6653C960D26}" destId="{828F7577-1414-4E86-9676-061B31D9B2A2}" srcOrd="6" destOrd="0" presId="urn:microsoft.com/office/officeart/2005/8/layout/default"/>
    <dgm:cxn modelId="{DBC0E19D-AC9F-48FE-BA7D-EBA42C6FEED6}" type="presParOf" srcId="{36B89F80-FDC0-46B0-831E-A6653C960D26}" destId="{851D3747-BE6A-4DFD-95BD-E6DB1F071761}" srcOrd="7" destOrd="0" presId="urn:microsoft.com/office/officeart/2005/8/layout/default"/>
    <dgm:cxn modelId="{A1678A9B-0047-4E2C-923B-97577EDF2A8B}" type="presParOf" srcId="{36B89F80-FDC0-46B0-831E-A6653C960D26}" destId="{2F7F3687-A003-4F6E-83C9-D90ADB71430B}" srcOrd="8" destOrd="0" presId="urn:microsoft.com/office/officeart/2005/8/layout/default"/>
    <dgm:cxn modelId="{4A3EA59B-C16B-4429-81CD-2400898C7521}" type="presParOf" srcId="{36B89F80-FDC0-46B0-831E-A6653C960D26}" destId="{374FEEC1-E51C-4C76-B428-DBCD40847D54}" srcOrd="9" destOrd="0" presId="urn:microsoft.com/office/officeart/2005/8/layout/default"/>
    <dgm:cxn modelId="{852E0C5D-4983-4E21-898C-7C6E2402215F}" type="presParOf" srcId="{36B89F80-FDC0-46B0-831E-A6653C960D26}" destId="{5531F143-C422-49A1-9707-7CE6289DDF1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F36C6B-B742-45CD-8957-1058DDD709DD}" type="doc">
      <dgm:prSet loTypeId="urn:microsoft.com/office/officeart/2005/8/layout/hierarchy6" loCatId="hierarchy" qsTypeId="urn:microsoft.com/office/officeart/2005/8/quickstyle/3d2" qsCatId="3D" csTypeId="urn:microsoft.com/office/officeart/2005/8/colors/accent1_4" csCatId="accent1" phldr="1"/>
      <dgm:spPr/>
      <dgm:t>
        <a:bodyPr/>
        <a:lstStyle/>
        <a:p>
          <a:endParaRPr lang="en-US"/>
        </a:p>
      </dgm:t>
    </dgm:pt>
    <dgm:pt modelId="{588B6A00-95F0-42E3-AF1A-197FC84E181F}">
      <dgm:prSet phldrT="[Text]" custT="1"/>
      <dgm:spPr/>
      <dgm:t>
        <a:bodyPr/>
        <a:lstStyle/>
        <a:p>
          <a:r>
            <a:rPr lang="en-US" sz="1100" dirty="0" smtClean="0">
              <a:solidFill>
                <a:schemeClr val="bg1"/>
              </a:solidFill>
              <a:latin typeface="Arial" panose="020B0604020202020204" pitchFamily="34" charset="0"/>
              <a:cs typeface="Arial" panose="020B0604020202020204" pitchFamily="34" charset="0"/>
            </a:rPr>
            <a:t>Data Governance Council</a:t>
          </a:r>
          <a:endParaRPr lang="en-US" sz="1100" dirty="0">
            <a:solidFill>
              <a:schemeClr val="bg1"/>
            </a:solidFill>
            <a:latin typeface="Arial" panose="020B0604020202020204" pitchFamily="34" charset="0"/>
            <a:cs typeface="Arial" panose="020B0604020202020204" pitchFamily="34" charset="0"/>
          </a:endParaRPr>
        </a:p>
      </dgm:t>
    </dgm:pt>
    <dgm:pt modelId="{99AFB026-9433-48D6-9554-F8F415EF4158}" type="parTrans" cxnId="{221B6AFA-CD5F-4B80-82E6-7DA8FBCD79B6}">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FA488ED8-193D-4977-8055-0AEE7E69DEB5}" type="sibTrans" cxnId="{221B6AFA-CD5F-4B80-82E6-7DA8FBCD79B6}">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8D7BE67B-308C-49C7-827E-2F475827C897}">
      <dgm:prSet phldrT="[Text]" custT="1"/>
      <dgm:spPr/>
      <dgm:t>
        <a:bodyPr/>
        <a:lstStyle/>
        <a:p>
          <a:r>
            <a:rPr lang="en-US" sz="1100" dirty="0" smtClean="0">
              <a:solidFill>
                <a:schemeClr val="tx1"/>
              </a:solidFill>
              <a:latin typeface="Arial" panose="020B0604020202020204" pitchFamily="34" charset="0"/>
              <a:cs typeface="Arial" panose="020B0604020202020204" pitchFamily="34" charset="0"/>
            </a:rPr>
            <a:t>Finance</a:t>
          </a:r>
          <a:endParaRPr lang="en-US" sz="1100" dirty="0">
            <a:solidFill>
              <a:schemeClr val="tx1"/>
            </a:solidFill>
            <a:latin typeface="Arial" panose="020B0604020202020204" pitchFamily="34" charset="0"/>
            <a:cs typeface="Arial" panose="020B0604020202020204" pitchFamily="34" charset="0"/>
          </a:endParaRPr>
        </a:p>
      </dgm:t>
    </dgm:pt>
    <dgm:pt modelId="{561D0B78-6F89-4BBE-B2C7-B44A088B1245}" type="parTrans" cxnId="{BE3DB666-9460-4485-A499-8DFB81707598}">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530A66A3-8F4E-4A15-BE39-B76C321FC8E5}" type="sibTrans" cxnId="{BE3DB666-9460-4485-A499-8DFB81707598}">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DA30296B-CA5A-4BE9-A149-7C372998D980}">
      <dgm:prSet phldrT="[Text]" custT="1"/>
      <dgm:spPr/>
      <dgm:t>
        <a:bodyPr/>
        <a:lstStyle/>
        <a:p>
          <a:r>
            <a:rPr lang="en-US" sz="1100" dirty="0" smtClean="0">
              <a:solidFill>
                <a:schemeClr val="tx1"/>
              </a:solidFill>
              <a:latin typeface="Arial" panose="020B0604020202020204" pitchFamily="34" charset="0"/>
              <a:cs typeface="Arial" panose="020B0604020202020204" pitchFamily="34" charset="0"/>
            </a:rPr>
            <a:t>Student</a:t>
          </a:r>
          <a:endParaRPr lang="en-US" sz="1100" dirty="0">
            <a:solidFill>
              <a:schemeClr val="tx1"/>
            </a:solidFill>
            <a:latin typeface="Arial" panose="020B0604020202020204" pitchFamily="34" charset="0"/>
            <a:cs typeface="Arial" panose="020B0604020202020204" pitchFamily="34" charset="0"/>
          </a:endParaRPr>
        </a:p>
      </dgm:t>
    </dgm:pt>
    <dgm:pt modelId="{DE34580B-FFFF-4C92-881D-C2821354A189}" type="parTrans" cxnId="{26396214-633B-40F5-9495-94AFCA91428B}">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299AAF38-FA24-4514-8219-85E277AD0D5B}" type="sibTrans" cxnId="{26396214-633B-40F5-9495-94AFCA91428B}">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1404F3F2-E6DF-4771-986E-2B3A449B6077}">
      <dgm:prSet phldrT="[Text]" custT="1"/>
      <dgm:spPr/>
      <dgm:t>
        <a:bodyPr/>
        <a:lstStyle/>
        <a:p>
          <a:r>
            <a:rPr lang="en-US" sz="1100" dirty="0" smtClean="0">
              <a:solidFill>
                <a:schemeClr val="tx1"/>
              </a:solidFill>
              <a:latin typeface="Arial" panose="020B0604020202020204" pitchFamily="34" charset="0"/>
              <a:cs typeface="Arial" panose="020B0604020202020204" pitchFamily="34" charset="0"/>
            </a:rPr>
            <a:t>Human Resources</a:t>
          </a:r>
          <a:endParaRPr lang="en-US" sz="1100" dirty="0">
            <a:solidFill>
              <a:schemeClr val="tx1"/>
            </a:solidFill>
            <a:latin typeface="Arial" panose="020B0604020202020204" pitchFamily="34" charset="0"/>
            <a:cs typeface="Arial" panose="020B0604020202020204" pitchFamily="34" charset="0"/>
          </a:endParaRPr>
        </a:p>
      </dgm:t>
    </dgm:pt>
    <dgm:pt modelId="{5D376DB6-D531-4B1D-A5AD-22BE8F36E8D3}" type="parTrans" cxnId="{7E91C85D-1555-49D3-AB3F-D4DDF66D2AD1}">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668649CC-BA5E-4D82-A939-BCFE71AE7F3A}" type="sibTrans" cxnId="{7E91C85D-1555-49D3-AB3F-D4DDF66D2AD1}">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6B12BCE5-52E6-45C8-8166-CEAA3764FBA2}">
      <dgm:prSet custT="1"/>
      <dgm:spPr/>
      <dgm:t>
        <a:bodyPr/>
        <a:lstStyle/>
        <a:p>
          <a:r>
            <a:rPr lang="en-US" sz="1100" dirty="0" smtClean="0">
              <a:solidFill>
                <a:schemeClr val="tx1"/>
              </a:solidFill>
              <a:latin typeface="Arial" panose="020B0604020202020204" pitchFamily="34" charset="0"/>
              <a:cs typeface="Arial" panose="020B0604020202020204" pitchFamily="34" charset="0"/>
            </a:rPr>
            <a:t>Data Stewards</a:t>
          </a:r>
          <a:endParaRPr lang="en-US" sz="1100" dirty="0">
            <a:solidFill>
              <a:schemeClr val="tx1"/>
            </a:solidFill>
            <a:latin typeface="Arial" panose="020B0604020202020204" pitchFamily="34" charset="0"/>
            <a:cs typeface="Arial" panose="020B0604020202020204" pitchFamily="34" charset="0"/>
          </a:endParaRPr>
        </a:p>
      </dgm:t>
    </dgm:pt>
    <dgm:pt modelId="{1BE65859-1A5B-4AF5-9A18-EA757CBB0387}" type="parTrans" cxnId="{64A9CEA4-819C-4945-BB42-394E3ABB9E17}">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E397363D-6738-4173-8681-BCC0D1FEF09E}" type="sibTrans" cxnId="{64A9CEA4-819C-4945-BB42-394E3ABB9E17}">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F9957159-6BEC-4BA9-A33D-E65556864E8A}">
      <dgm:prSet custT="1"/>
      <dgm:spPr/>
      <dgm:t>
        <a:bodyPr/>
        <a:lstStyle/>
        <a:p>
          <a:r>
            <a:rPr lang="en-US" sz="1100" dirty="0" smtClean="0">
              <a:solidFill>
                <a:schemeClr val="tx1"/>
              </a:solidFill>
              <a:latin typeface="Arial" panose="020B0604020202020204" pitchFamily="34" charset="0"/>
              <a:cs typeface="Arial" panose="020B0604020202020204" pitchFamily="34" charset="0"/>
            </a:rPr>
            <a:t>Data Stewards</a:t>
          </a:r>
          <a:endParaRPr lang="en-US" sz="1100" dirty="0">
            <a:solidFill>
              <a:schemeClr val="tx1"/>
            </a:solidFill>
            <a:latin typeface="Arial" panose="020B0604020202020204" pitchFamily="34" charset="0"/>
            <a:cs typeface="Arial" panose="020B0604020202020204" pitchFamily="34" charset="0"/>
          </a:endParaRPr>
        </a:p>
      </dgm:t>
    </dgm:pt>
    <dgm:pt modelId="{CF5F2170-DCA0-442E-90B2-A5B3A8084CA3}" type="parTrans" cxnId="{30F3249A-B27B-4156-A825-CFCBF2C42C95}">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9C2B1F88-4755-46B7-A864-9FD347758844}" type="sibTrans" cxnId="{30F3249A-B27B-4156-A825-CFCBF2C42C95}">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F9599429-4098-4FCD-82C3-439D8FE5483B}">
      <dgm:prSet custT="1"/>
      <dgm:spPr/>
      <dgm:t>
        <a:bodyPr/>
        <a:lstStyle/>
        <a:p>
          <a:r>
            <a:rPr lang="en-US" sz="1100" dirty="0" smtClean="0">
              <a:solidFill>
                <a:schemeClr val="tx1"/>
              </a:solidFill>
              <a:latin typeface="Arial" panose="020B0604020202020204" pitchFamily="34" charset="0"/>
              <a:cs typeface="Arial" panose="020B0604020202020204" pitchFamily="34" charset="0"/>
            </a:rPr>
            <a:t>Data Stewards</a:t>
          </a:r>
          <a:endParaRPr lang="en-US" sz="1100" dirty="0">
            <a:solidFill>
              <a:schemeClr val="tx1"/>
            </a:solidFill>
            <a:latin typeface="Arial" panose="020B0604020202020204" pitchFamily="34" charset="0"/>
            <a:cs typeface="Arial" panose="020B0604020202020204" pitchFamily="34" charset="0"/>
          </a:endParaRPr>
        </a:p>
      </dgm:t>
    </dgm:pt>
    <dgm:pt modelId="{3A1B5BFC-8CD3-4DF1-A631-84D38D4B00F2}" type="parTrans" cxnId="{2C25D9B0-BE61-4F4C-8D9F-08631BC4FB2D}">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421B5B45-1D52-477C-92CA-2364608D683D}" type="sibTrans" cxnId="{2C25D9B0-BE61-4F4C-8D9F-08631BC4FB2D}">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B7513C36-AA26-471E-AC9F-603B1F262A26}">
      <dgm:prSet custT="1"/>
      <dgm:spPr/>
      <dgm:t>
        <a:bodyPr/>
        <a:lstStyle/>
        <a:p>
          <a:r>
            <a:rPr lang="en-US" sz="1100" dirty="0" smtClean="0">
              <a:solidFill>
                <a:schemeClr val="bg1"/>
              </a:solidFill>
              <a:latin typeface="Arial" panose="020B0604020202020204" pitchFamily="34" charset="0"/>
              <a:cs typeface="Arial" panose="020B0604020202020204" pitchFamily="34" charset="0"/>
            </a:rPr>
            <a:t>VP Council</a:t>
          </a:r>
          <a:endParaRPr lang="en-US" sz="1100" dirty="0">
            <a:solidFill>
              <a:schemeClr val="bg1"/>
            </a:solidFill>
            <a:latin typeface="Arial" panose="020B0604020202020204" pitchFamily="34" charset="0"/>
            <a:cs typeface="Arial" panose="020B0604020202020204" pitchFamily="34" charset="0"/>
          </a:endParaRPr>
        </a:p>
      </dgm:t>
    </dgm:pt>
    <dgm:pt modelId="{FFA904E8-BF80-4038-92A8-5ACFD9E0A5A9}" type="parTrans" cxnId="{3B6C2F63-6831-4191-9349-DC61DADA4B0A}">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AD587342-1884-4C15-BA4C-8EF5D43BD9A8}" type="sibTrans" cxnId="{3B6C2F63-6831-4191-9349-DC61DADA4B0A}">
      <dgm:prSet/>
      <dgm:spPr/>
      <dgm:t>
        <a:bodyPr/>
        <a:lstStyle/>
        <a:p>
          <a:endParaRPr lang="en-US" sz="1100">
            <a:solidFill>
              <a:schemeClr val="tx1"/>
            </a:solidFill>
            <a:latin typeface="Arial" panose="020B0604020202020204" pitchFamily="34" charset="0"/>
            <a:cs typeface="Arial" panose="020B0604020202020204" pitchFamily="34" charset="0"/>
          </a:endParaRPr>
        </a:p>
      </dgm:t>
    </dgm:pt>
    <dgm:pt modelId="{99C664A7-2B9C-4429-8503-A3A0504C0175}" type="pres">
      <dgm:prSet presAssocID="{B3F36C6B-B742-45CD-8957-1058DDD709DD}" presName="mainComposite" presStyleCnt="0">
        <dgm:presLayoutVars>
          <dgm:chPref val="1"/>
          <dgm:dir/>
          <dgm:animOne val="branch"/>
          <dgm:animLvl val="lvl"/>
          <dgm:resizeHandles val="exact"/>
        </dgm:presLayoutVars>
      </dgm:prSet>
      <dgm:spPr/>
      <dgm:t>
        <a:bodyPr/>
        <a:lstStyle/>
        <a:p>
          <a:endParaRPr lang="en-US"/>
        </a:p>
      </dgm:t>
    </dgm:pt>
    <dgm:pt modelId="{613624A2-D753-4334-897B-CD8F7EEE89F4}" type="pres">
      <dgm:prSet presAssocID="{B3F36C6B-B742-45CD-8957-1058DDD709DD}" presName="hierFlow" presStyleCnt="0"/>
      <dgm:spPr/>
    </dgm:pt>
    <dgm:pt modelId="{8BC3BD6E-D420-491C-92A9-5583A168C6AD}" type="pres">
      <dgm:prSet presAssocID="{B3F36C6B-B742-45CD-8957-1058DDD709DD}" presName="hierChild1" presStyleCnt="0">
        <dgm:presLayoutVars>
          <dgm:chPref val="1"/>
          <dgm:animOne val="branch"/>
          <dgm:animLvl val="lvl"/>
        </dgm:presLayoutVars>
      </dgm:prSet>
      <dgm:spPr/>
    </dgm:pt>
    <dgm:pt modelId="{9FB34C17-D8A7-4518-BEA5-03134EF6C28A}" type="pres">
      <dgm:prSet presAssocID="{B7513C36-AA26-471E-AC9F-603B1F262A26}" presName="Name14" presStyleCnt="0"/>
      <dgm:spPr/>
    </dgm:pt>
    <dgm:pt modelId="{BD73407C-178E-427B-ADFE-16D483A08FD7}" type="pres">
      <dgm:prSet presAssocID="{B7513C36-AA26-471E-AC9F-603B1F262A26}" presName="level1Shape" presStyleLbl="node0" presStyleIdx="0" presStyleCnt="1" custScaleX="231296" custScaleY="133922">
        <dgm:presLayoutVars>
          <dgm:chPref val="3"/>
        </dgm:presLayoutVars>
      </dgm:prSet>
      <dgm:spPr/>
      <dgm:t>
        <a:bodyPr/>
        <a:lstStyle/>
        <a:p>
          <a:endParaRPr lang="en-US"/>
        </a:p>
      </dgm:t>
    </dgm:pt>
    <dgm:pt modelId="{C111A301-E1C4-4A70-8EC1-030CA4F5AD3B}" type="pres">
      <dgm:prSet presAssocID="{B7513C36-AA26-471E-AC9F-603B1F262A26}" presName="hierChild2" presStyleCnt="0"/>
      <dgm:spPr/>
    </dgm:pt>
    <dgm:pt modelId="{41D6E8F3-2094-402F-9AE0-A478C62B59B2}" type="pres">
      <dgm:prSet presAssocID="{99AFB026-9433-48D6-9554-F8F415EF4158}" presName="Name19" presStyleLbl="parChTrans1D2" presStyleIdx="0" presStyleCnt="1"/>
      <dgm:spPr/>
      <dgm:t>
        <a:bodyPr/>
        <a:lstStyle/>
        <a:p>
          <a:endParaRPr lang="en-US"/>
        </a:p>
      </dgm:t>
    </dgm:pt>
    <dgm:pt modelId="{D5245A67-8971-4F02-94D5-6D8DED57ADD0}" type="pres">
      <dgm:prSet presAssocID="{588B6A00-95F0-42E3-AF1A-197FC84E181F}" presName="Name21" presStyleCnt="0"/>
      <dgm:spPr/>
    </dgm:pt>
    <dgm:pt modelId="{335DEEE1-FD9C-48B9-99BE-5BE0718ABAED}" type="pres">
      <dgm:prSet presAssocID="{588B6A00-95F0-42E3-AF1A-197FC84E181F}" presName="level2Shape" presStyleLbl="node2" presStyleIdx="0" presStyleCnt="1" custScaleX="308395" custScaleY="133922"/>
      <dgm:spPr/>
      <dgm:t>
        <a:bodyPr/>
        <a:lstStyle/>
        <a:p>
          <a:endParaRPr lang="en-US"/>
        </a:p>
      </dgm:t>
    </dgm:pt>
    <dgm:pt modelId="{E2BEA7C1-242E-4707-8CDC-A7E4A0BBD30F}" type="pres">
      <dgm:prSet presAssocID="{588B6A00-95F0-42E3-AF1A-197FC84E181F}" presName="hierChild3" presStyleCnt="0"/>
      <dgm:spPr/>
    </dgm:pt>
    <dgm:pt modelId="{721BE582-FAD7-4B7E-A047-C6268775CD4C}" type="pres">
      <dgm:prSet presAssocID="{561D0B78-6F89-4BBE-B2C7-B44A088B1245}" presName="Name19" presStyleLbl="parChTrans1D3" presStyleIdx="0" presStyleCnt="3"/>
      <dgm:spPr/>
      <dgm:t>
        <a:bodyPr/>
        <a:lstStyle/>
        <a:p>
          <a:endParaRPr lang="en-US"/>
        </a:p>
      </dgm:t>
    </dgm:pt>
    <dgm:pt modelId="{6359B3C4-3C8C-4963-9974-1D9AEEBA553F}" type="pres">
      <dgm:prSet presAssocID="{8D7BE67B-308C-49C7-827E-2F475827C897}" presName="Name21" presStyleCnt="0"/>
      <dgm:spPr/>
    </dgm:pt>
    <dgm:pt modelId="{B17F3BFC-3E41-4B92-A750-38FA2C0CDDC4}" type="pres">
      <dgm:prSet presAssocID="{8D7BE67B-308C-49C7-827E-2F475827C897}" presName="level2Shape" presStyleLbl="node3" presStyleIdx="0" presStyleCnt="3" custScaleX="151193" custScaleY="133922"/>
      <dgm:spPr/>
      <dgm:t>
        <a:bodyPr/>
        <a:lstStyle/>
        <a:p>
          <a:endParaRPr lang="en-US"/>
        </a:p>
      </dgm:t>
    </dgm:pt>
    <dgm:pt modelId="{F5DB79B0-5201-465D-9C69-D8195AF37E5C}" type="pres">
      <dgm:prSet presAssocID="{8D7BE67B-308C-49C7-827E-2F475827C897}" presName="hierChild3" presStyleCnt="0"/>
      <dgm:spPr/>
    </dgm:pt>
    <dgm:pt modelId="{DC24BFAE-659B-449A-A62B-4AD9E4BBAB77}" type="pres">
      <dgm:prSet presAssocID="{1BE65859-1A5B-4AF5-9A18-EA757CBB0387}" presName="Name19" presStyleLbl="parChTrans1D4" presStyleIdx="0" presStyleCnt="3"/>
      <dgm:spPr/>
      <dgm:t>
        <a:bodyPr/>
        <a:lstStyle/>
        <a:p>
          <a:endParaRPr lang="en-US"/>
        </a:p>
      </dgm:t>
    </dgm:pt>
    <dgm:pt modelId="{2FD8404F-6F0A-4865-87DF-339AC879A8D6}" type="pres">
      <dgm:prSet presAssocID="{6B12BCE5-52E6-45C8-8166-CEAA3764FBA2}" presName="Name21" presStyleCnt="0"/>
      <dgm:spPr/>
    </dgm:pt>
    <dgm:pt modelId="{D54AF146-ABDE-4833-B08A-7840AE54B9B8}" type="pres">
      <dgm:prSet presAssocID="{6B12BCE5-52E6-45C8-8166-CEAA3764FBA2}" presName="level2Shape" presStyleLbl="node4" presStyleIdx="0" presStyleCnt="3" custScaleX="199550" custScaleY="133922"/>
      <dgm:spPr/>
      <dgm:t>
        <a:bodyPr/>
        <a:lstStyle/>
        <a:p>
          <a:endParaRPr lang="en-US"/>
        </a:p>
      </dgm:t>
    </dgm:pt>
    <dgm:pt modelId="{F6EF70FC-FA7C-49B1-8490-74B2085963AF}" type="pres">
      <dgm:prSet presAssocID="{6B12BCE5-52E6-45C8-8166-CEAA3764FBA2}" presName="hierChild3" presStyleCnt="0"/>
      <dgm:spPr/>
    </dgm:pt>
    <dgm:pt modelId="{30ABE041-9C3A-443E-B475-130756712019}" type="pres">
      <dgm:prSet presAssocID="{DE34580B-FFFF-4C92-881D-C2821354A189}" presName="Name19" presStyleLbl="parChTrans1D3" presStyleIdx="1" presStyleCnt="3"/>
      <dgm:spPr/>
      <dgm:t>
        <a:bodyPr/>
        <a:lstStyle/>
        <a:p>
          <a:endParaRPr lang="en-US"/>
        </a:p>
      </dgm:t>
    </dgm:pt>
    <dgm:pt modelId="{8C760823-57B8-4C6D-90E5-F8E1CB0D4026}" type="pres">
      <dgm:prSet presAssocID="{DA30296B-CA5A-4BE9-A149-7C372998D980}" presName="Name21" presStyleCnt="0"/>
      <dgm:spPr/>
    </dgm:pt>
    <dgm:pt modelId="{8F28DE84-6FCF-4DD0-9D3C-A569A7FA950E}" type="pres">
      <dgm:prSet presAssocID="{DA30296B-CA5A-4BE9-A149-7C372998D980}" presName="level2Shape" presStyleLbl="node3" presStyleIdx="1" presStyleCnt="3" custScaleX="141554" custScaleY="133922" custLinFactNeighborX="7832"/>
      <dgm:spPr/>
      <dgm:t>
        <a:bodyPr/>
        <a:lstStyle/>
        <a:p>
          <a:endParaRPr lang="en-US"/>
        </a:p>
      </dgm:t>
    </dgm:pt>
    <dgm:pt modelId="{F70D919D-BEDB-44B6-8E6D-E9A90F2963E1}" type="pres">
      <dgm:prSet presAssocID="{DA30296B-CA5A-4BE9-A149-7C372998D980}" presName="hierChild3" presStyleCnt="0"/>
      <dgm:spPr/>
    </dgm:pt>
    <dgm:pt modelId="{EDE3B3A5-8750-4FEF-BA19-34D8003D4AE2}" type="pres">
      <dgm:prSet presAssocID="{CF5F2170-DCA0-442E-90B2-A5B3A8084CA3}" presName="Name19" presStyleLbl="parChTrans1D4" presStyleIdx="1" presStyleCnt="3"/>
      <dgm:spPr/>
      <dgm:t>
        <a:bodyPr/>
        <a:lstStyle/>
        <a:p>
          <a:endParaRPr lang="en-US"/>
        </a:p>
      </dgm:t>
    </dgm:pt>
    <dgm:pt modelId="{31B8497A-A16F-4D8B-84B2-2CE5CA32FA87}" type="pres">
      <dgm:prSet presAssocID="{F9957159-6BEC-4BA9-A33D-E65556864E8A}" presName="Name21" presStyleCnt="0"/>
      <dgm:spPr/>
    </dgm:pt>
    <dgm:pt modelId="{E2EEEC20-DD1E-4C81-B748-44D0CB59EF12}" type="pres">
      <dgm:prSet presAssocID="{F9957159-6BEC-4BA9-A33D-E65556864E8A}" presName="level2Shape" presStyleLbl="node4" presStyleIdx="1" presStyleCnt="3" custScaleX="164249" custScaleY="133922" custLinFactNeighborX="7831" custLinFactNeighborY="0"/>
      <dgm:spPr/>
      <dgm:t>
        <a:bodyPr/>
        <a:lstStyle/>
        <a:p>
          <a:endParaRPr lang="en-US"/>
        </a:p>
      </dgm:t>
    </dgm:pt>
    <dgm:pt modelId="{A2EB308E-AFF6-458E-AF25-5E246F7DB060}" type="pres">
      <dgm:prSet presAssocID="{F9957159-6BEC-4BA9-A33D-E65556864E8A}" presName="hierChild3" presStyleCnt="0"/>
      <dgm:spPr/>
    </dgm:pt>
    <dgm:pt modelId="{45DDF707-FB13-42C3-BA48-4C8E87A9F2AC}" type="pres">
      <dgm:prSet presAssocID="{5D376DB6-D531-4B1D-A5AD-22BE8F36E8D3}" presName="Name19" presStyleLbl="parChTrans1D3" presStyleIdx="2" presStyleCnt="3"/>
      <dgm:spPr/>
      <dgm:t>
        <a:bodyPr/>
        <a:lstStyle/>
        <a:p>
          <a:endParaRPr lang="en-US"/>
        </a:p>
      </dgm:t>
    </dgm:pt>
    <dgm:pt modelId="{CEA89923-0F8D-4093-9230-900722283C7A}" type="pres">
      <dgm:prSet presAssocID="{1404F3F2-E6DF-4771-986E-2B3A449B6077}" presName="Name21" presStyleCnt="0"/>
      <dgm:spPr/>
    </dgm:pt>
    <dgm:pt modelId="{43ECFE6A-A792-43C6-986E-D87ECB7654CF}" type="pres">
      <dgm:prSet presAssocID="{1404F3F2-E6DF-4771-986E-2B3A449B6077}" presName="level2Shape" presStyleLbl="node3" presStyleIdx="2" presStyleCnt="3" custScaleX="186944" custScaleY="133922"/>
      <dgm:spPr/>
      <dgm:t>
        <a:bodyPr/>
        <a:lstStyle/>
        <a:p>
          <a:endParaRPr lang="en-US"/>
        </a:p>
      </dgm:t>
    </dgm:pt>
    <dgm:pt modelId="{F336513B-4361-4C40-95FA-7D1EE660CFBA}" type="pres">
      <dgm:prSet presAssocID="{1404F3F2-E6DF-4771-986E-2B3A449B6077}" presName="hierChild3" presStyleCnt="0"/>
      <dgm:spPr/>
    </dgm:pt>
    <dgm:pt modelId="{6120E87E-78FB-4179-BBE2-5D7565B78E01}" type="pres">
      <dgm:prSet presAssocID="{3A1B5BFC-8CD3-4DF1-A631-84D38D4B00F2}" presName="Name19" presStyleLbl="parChTrans1D4" presStyleIdx="2" presStyleCnt="3"/>
      <dgm:spPr/>
      <dgm:t>
        <a:bodyPr/>
        <a:lstStyle/>
        <a:p>
          <a:endParaRPr lang="en-US"/>
        </a:p>
      </dgm:t>
    </dgm:pt>
    <dgm:pt modelId="{C3DC20AA-0794-4AF6-8046-68B7D7F4D989}" type="pres">
      <dgm:prSet presAssocID="{F9599429-4098-4FCD-82C3-439D8FE5483B}" presName="Name21" presStyleCnt="0"/>
      <dgm:spPr/>
    </dgm:pt>
    <dgm:pt modelId="{70C465F5-23E3-4FEB-BE6C-D98B3B125295}" type="pres">
      <dgm:prSet presAssocID="{F9599429-4098-4FCD-82C3-439D8FE5483B}" presName="level2Shape" presStyleLbl="node4" presStyleIdx="2" presStyleCnt="3" custScaleX="192614" custScaleY="133922"/>
      <dgm:spPr/>
      <dgm:t>
        <a:bodyPr/>
        <a:lstStyle/>
        <a:p>
          <a:endParaRPr lang="en-US"/>
        </a:p>
      </dgm:t>
    </dgm:pt>
    <dgm:pt modelId="{357AD99B-5BBA-4706-99F7-AEB6E26FB03D}" type="pres">
      <dgm:prSet presAssocID="{F9599429-4098-4FCD-82C3-439D8FE5483B}" presName="hierChild3" presStyleCnt="0"/>
      <dgm:spPr/>
    </dgm:pt>
    <dgm:pt modelId="{19C34493-4FF5-40B8-ACED-4716DED222E7}" type="pres">
      <dgm:prSet presAssocID="{B3F36C6B-B742-45CD-8957-1058DDD709DD}" presName="bgShapesFlow" presStyleCnt="0"/>
      <dgm:spPr/>
    </dgm:pt>
  </dgm:ptLst>
  <dgm:cxnLst>
    <dgm:cxn modelId="{56086C00-96B8-4740-80A7-0C2314F174B5}" type="presOf" srcId="{B7513C36-AA26-471E-AC9F-603B1F262A26}" destId="{BD73407C-178E-427B-ADFE-16D483A08FD7}" srcOrd="0" destOrd="0" presId="urn:microsoft.com/office/officeart/2005/8/layout/hierarchy6"/>
    <dgm:cxn modelId="{72CCEC5F-8CE9-4911-87E6-93FDBCB91774}" type="presOf" srcId="{1404F3F2-E6DF-4771-986E-2B3A449B6077}" destId="{43ECFE6A-A792-43C6-986E-D87ECB7654CF}" srcOrd="0" destOrd="0" presId="urn:microsoft.com/office/officeart/2005/8/layout/hierarchy6"/>
    <dgm:cxn modelId="{26396214-633B-40F5-9495-94AFCA91428B}" srcId="{588B6A00-95F0-42E3-AF1A-197FC84E181F}" destId="{DA30296B-CA5A-4BE9-A149-7C372998D980}" srcOrd="1" destOrd="0" parTransId="{DE34580B-FFFF-4C92-881D-C2821354A189}" sibTransId="{299AAF38-FA24-4514-8219-85E277AD0D5B}"/>
    <dgm:cxn modelId="{2C25D9B0-BE61-4F4C-8D9F-08631BC4FB2D}" srcId="{1404F3F2-E6DF-4771-986E-2B3A449B6077}" destId="{F9599429-4098-4FCD-82C3-439D8FE5483B}" srcOrd="0" destOrd="0" parTransId="{3A1B5BFC-8CD3-4DF1-A631-84D38D4B00F2}" sibTransId="{421B5B45-1D52-477C-92CA-2364608D683D}"/>
    <dgm:cxn modelId="{BE3DB666-9460-4485-A499-8DFB81707598}" srcId="{588B6A00-95F0-42E3-AF1A-197FC84E181F}" destId="{8D7BE67B-308C-49C7-827E-2F475827C897}" srcOrd="0" destOrd="0" parTransId="{561D0B78-6F89-4BBE-B2C7-B44A088B1245}" sibTransId="{530A66A3-8F4E-4A15-BE39-B76C321FC8E5}"/>
    <dgm:cxn modelId="{30F3249A-B27B-4156-A825-CFCBF2C42C95}" srcId="{DA30296B-CA5A-4BE9-A149-7C372998D980}" destId="{F9957159-6BEC-4BA9-A33D-E65556864E8A}" srcOrd="0" destOrd="0" parTransId="{CF5F2170-DCA0-442E-90B2-A5B3A8084CA3}" sibTransId="{9C2B1F88-4755-46B7-A864-9FD347758844}"/>
    <dgm:cxn modelId="{D080E2A1-B3C3-4346-B0CC-4C6E4A75C1AA}" type="presOf" srcId="{F9957159-6BEC-4BA9-A33D-E65556864E8A}" destId="{E2EEEC20-DD1E-4C81-B748-44D0CB59EF12}" srcOrd="0" destOrd="0" presId="urn:microsoft.com/office/officeart/2005/8/layout/hierarchy6"/>
    <dgm:cxn modelId="{7E91C85D-1555-49D3-AB3F-D4DDF66D2AD1}" srcId="{588B6A00-95F0-42E3-AF1A-197FC84E181F}" destId="{1404F3F2-E6DF-4771-986E-2B3A449B6077}" srcOrd="2" destOrd="0" parTransId="{5D376DB6-D531-4B1D-A5AD-22BE8F36E8D3}" sibTransId="{668649CC-BA5E-4D82-A939-BCFE71AE7F3A}"/>
    <dgm:cxn modelId="{2D893D90-1BB6-4D38-A893-50D046F51048}" type="presOf" srcId="{DE34580B-FFFF-4C92-881D-C2821354A189}" destId="{30ABE041-9C3A-443E-B475-130756712019}" srcOrd="0" destOrd="0" presId="urn:microsoft.com/office/officeart/2005/8/layout/hierarchy6"/>
    <dgm:cxn modelId="{AD0EF0EA-7C33-4ECA-8B78-8DB927FB76A6}" type="presOf" srcId="{3A1B5BFC-8CD3-4DF1-A631-84D38D4B00F2}" destId="{6120E87E-78FB-4179-BBE2-5D7565B78E01}" srcOrd="0" destOrd="0" presId="urn:microsoft.com/office/officeart/2005/8/layout/hierarchy6"/>
    <dgm:cxn modelId="{3B6C2F63-6831-4191-9349-DC61DADA4B0A}" srcId="{B3F36C6B-B742-45CD-8957-1058DDD709DD}" destId="{B7513C36-AA26-471E-AC9F-603B1F262A26}" srcOrd="0" destOrd="0" parTransId="{FFA904E8-BF80-4038-92A8-5ACFD9E0A5A9}" sibTransId="{AD587342-1884-4C15-BA4C-8EF5D43BD9A8}"/>
    <dgm:cxn modelId="{221B6AFA-CD5F-4B80-82E6-7DA8FBCD79B6}" srcId="{B7513C36-AA26-471E-AC9F-603B1F262A26}" destId="{588B6A00-95F0-42E3-AF1A-197FC84E181F}" srcOrd="0" destOrd="0" parTransId="{99AFB026-9433-48D6-9554-F8F415EF4158}" sibTransId="{FA488ED8-193D-4977-8055-0AEE7E69DEB5}"/>
    <dgm:cxn modelId="{83C3D9D2-46E9-43DC-8532-3F0BFF732639}" type="presOf" srcId="{8D7BE67B-308C-49C7-827E-2F475827C897}" destId="{B17F3BFC-3E41-4B92-A750-38FA2C0CDDC4}" srcOrd="0" destOrd="0" presId="urn:microsoft.com/office/officeart/2005/8/layout/hierarchy6"/>
    <dgm:cxn modelId="{84A688AD-9AD9-4F65-8B47-F2D60740C3F5}" type="presOf" srcId="{DA30296B-CA5A-4BE9-A149-7C372998D980}" destId="{8F28DE84-6FCF-4DD0-9D3C-A569A7FA950E}" srcOrd="0" destOrd="0" presId="urn:microsoft.com/office/officeart/2005/8/layout/hierarchy6"/>
    <dgm:cxn modelId="{0E1442F7-F719-42D3-A0D9-2199542E8968}" type="presOf" srcId="{6B12BCE5-52E6-45C8-8166-CEAA3764FBA2}" destId="{D54AF146-ABDE-4833-B08A-7840AE54B9B8}" srcOrd="0" destOrd="0" presId="urn:microsoft.com/office/officeart/2005/8/layout/hierarchy6"/>
    <dgm:cxn modelId="{4428C4C9-7DF9-43D2-B89E-4802D4AC5CC1}" type="presOf" srcId="{CF5F2170-DCA0-442E-90B2-A5B3A8084CA3}" destId="{EDE3B3A5-8750-4FEF-BA19-34D8003D4AE2}" srcOrd="0" destOrd="0" presId="urn:microsoft.com/office/officeart/2005/8/layout/hierarchy6"/>
    <dgm:cxn modelId="{C333AC0D-EA57-438C-855F-06D059EC6A58}" type="presOf" srcId="{99AFB026-9433-48D6-9554-F8F415EF4158}" destId="{41D6E8F3-2094-402F-9AE0-A478C62B59B2}" srcOrd="0" destOrd="0" presId="urn:microsoft.com/office/officeart/2005/8/layout/hierarchy6"/>
    <dgm:cxn modelId="{54B43AF6-73B0-44D3-80DC-D913B034AF02}" type="presOf" srcId="{B3F36C6B-B742-45CD-8957-1058DDD709DD}" destId="{99C664A7-2B9C-4429-8503-A3A0504C0175}" srcOrd="0" destOrd="0" presId="urn:microsoft.com/office/officeart/2005/8/layout/hierarchy6"/>
    <dgm:cxn modelId="{0ED59B6C-B2AC-42F9-8188-B8BCE6076C23}" type="presOf" srcId="{5D376DB6-D531-4B1D-A5AD-22BE8F36E8D3}" destId="{45DDF707-FB13-42C3-BA48-4C8E87A9F2AC}" srcOrd="0" destOrd="0" presId="urn:microsoft.com/office/officeart/2005/8/layout/hierarchy6"/>
    <dgm:cxn modelId="{5DF7E0C4-F965-4AC7-8840-094516E8F735}" type="presOf" srcId="{561D0B78-6F89-4BBE-B2C7-B44A088B1245}" destId="{721BE582-FAD7-4B7E-A047-C6268775CD4C}" srcOrd="0" destOrd="0" presId="urn:microsoft.com/office/officeart/2005/8/layout/hierarchy6"/>
    <dgm:cxn modelId="{028C63EF-E7DA-491B-9B40-DBB475202B93}" type="presOf" srcId="{1BE65859-1A5B-4AF5-9A18-EA757CBB0387}" destId="{DC24BFAE-659B-449A-A62B-4AD9E4BBAB77}" srcOrd="0" destOrd="0" presId="urn:microsoft.com/office/officeart/2005/8/layout/hierarchy6"/>
    <dgm:cxn modelId="{64A9CEA4-819C-4945-BB42-394E3ABB9E17}" srcId="{8D7BE67B-308C-49C7-827E-2F475827C897}" destId="{6B12BCE5-52E6-45C8-8166-CEAA3764FBA2}" srcOrd="0" destOrd="0" parTransId="{1BE65859-1A5B-4AF5-9A18-EA757CBB0387}" sibTransId="{E397363D-6738-4173-8681-BCC0D1FEF09E}"/>
    <dgm:cxn modelId="{A0F68ECA-74CF-421F-9CC5-3CF329210717}" type="presOf" srcId="{588B6A00-95F0-42E3-AF1A-197FC84E181F}" destId="{335DEEE1-FD9C-48B9-99BE-5BE0718ABAED}" srcOrd="0" destOrd="0" presId="urn:microsoft.com/office/officeart/2005/8/layout/hierarchy6"/>
    <dgm:cxn modelId="{2990DED1-8C2F-4392-8C52-4C28BA56F35B}" type="presOf" srcId="{F9599429-4098-4FCD-82C3-439D8FE5483B}" destId="{70C465F5-23E3-4FEB-BE6C-D98B3B125295}" srcOrd="0" destOrd="0" presId="urn:microsoft.com/office/officeart/2005/8/layout/hierarchy6"/>
    <dgm:cxn modelId="{9E8FF864-5400-4A01-B287-4D06DF885568}" type="presParOf" srcId="{99C664A7-2B9C-4429-8503-A3A0504C0175}" destId="{613624A2-D753-4334-897B-CD8F7EEE89F4}" srcOrd="0" destOrd="0" presId="urn:microsoft.com/office/officeart/2005/8/layout/hierarchy6"/>
    <dgm:cxn modelId="{4A1E7D1C-B1E0-4355-840F-F8ED0CA2BD9C}" type="presParOf" srcId="{613624A2-D753-4334-897B-CD8F7EEE89F4}" destId="{8BC3BD6E-D420-491C-92A9-5583A168C6AD}" srcOrd="0" destOrd="0" presId="urn:microsoft.com/office/officeart/2005/8/layout/hierarchy6"/>
    <dgm:cxn modelId="{5AF68CDF-553E-4717-8D5E-7ABA553DF902}" type="presParOf" srcId="{8BC3BD6E-D420-491C-92A9-5583A168C6AD}" destId="{9FB34C17-D8A7-4518-BEA5-03134EF6C28A}" srcOrd="0" destOrd="0" presId="urn:microsoft.com/office/officeart/2005/8/layout/hierarchy6"/>
    <dgm:cxn modelId="{25115185-9CAD-4ECE-B4E9-371861123143}" type="presParOf" srcId="{9FB34C17-D8A7-4518-BEA5-03134EF6C28A}" destId="{BD73407C-178E-427B-ADFE-16D483A08FD7}" srcOrd="0" destOrd="0" presId="urn:microsoft.com/office/officeart/2005/8/layout/hierarchy6"/>
    <dgm:cxn modelId="{2352B6D9-F8D7-4187-BB1E-C77BB5C94C84}" type="presParOf" srcId="{9FB34C17-D8A7-4518-BEA5-03134EF6C28A}" destId="{C111A301-E1C4-4A70-8EC1-030CA4F5AD3B}" srcOrd="1" destOrd="0" presId="urn:microsoft.com/office/officeart/2005/8/layout/hierarchy6"/>
    <dgm:cxn modelId="{D3D5E23E-253D-4C5E-81C8-F340A92AAD97}" type="presParOf" srcId="{C111A301-E1C4-4A70-8EC1-030CA4F5AD3B}" destId="{41D6E8F3-2094-402F-9AE0-A478C62B59B2}" srcOrd="0" destOrd="0" presId="urn:microsoft.com/office/officeart/2005/8/layout/hierarchy6"/>
    <dgm:cxn modelId="{19083B63-9427-42D8-AFC0-57D3778C9684}" type="presParOf" srcId="{C111A301-E1C4-4A70-8EC1-030CA4F5AD3B}" destId="{D5245A67-8971-4F02-94D5-6D8DED57ADD0}" srcOrd="1" destOrd="0" presId="urn:microsoft.com/office/officeart/2005/8/layout/hierarchy6"/>
    <dgm:cxn modelId="{04AFC771-204D-4288-8580-DF971193E28C}" type="presParOf" srcId="{D5245A67-8971-4F02-94D5-6D8DED57ADD0}" destId="{335DEEE1-FD9C-48B9-99BE-5BE0718ABAED}" srcOrd="0" destOrd="0" presId="urn:microsoft.com/office/officeart/2005/8/layout/hierarchy6"/>
    <dgm:cxn modelId="{F8E94A59-DA13-4F26-8DD5-521B1BC6CD7C}" type="presParOf" srcId="{D5245A67-8971-4F02-94D5-6D8DED57ADD0}" destId="{E2BEA7C1-242E-4707-8CDC-A7E4A0BBD30F}" srcOrd="1" destOrd="0" presId="urn:microsoft.com/office/officeart/2005/8/layout/hierarchy6"/>
    <dgm:cxn modelId="{F3D1626C-40AE-4AD9-9B51-5D56088A7A47}" type="presParOf" srcId="{E2BEA7C1-242E-4707-8CDC-A7E4A0BBD30F}" destId="{721BE582-FAD7-4B7E-A047-C6268775CD4C}" srcOrd="0" destOrd="0" presId="urn:microsoft.com/office/officeart/2005/8/layout/hierarchy6"/>
    <dgm:cxn modelId="{C2EB6B03-5D6C-4412-B05C-222ABBC8F37D}" type="presParOf" srcId="{E2BEA7C1-242E-4707-8CDC-A7E4A0BBD30F}" destId="{6359B3C4-3C8C-4963-9974-1D9AEEBA553F}" srcOrd="1" destOrd="0" presId="urn:microsoft.com/office/officeart/2005/8/layout/hierarchy6"/>
    <dgm:cxn modelId="{554AA4D5-6D3D-4474-A4D8-1A898FFECBEB}" type="presParOf" srcId="{6359B3C4-3C8C-4963-9974-1D9AEEBA553F}" destId="{B17F3BFC-3E41-4B92-A750-38FA2C0CDDC4}" srcOrd="0" destOrd="0" presId="urn:microsoft.com/office/officeart/2005/8/layout/hierarchy6"/>
    <dgm:cxn modelId="{B6E024E9-1D99-473E-BDFC-B2F0E7693D3D}" type="presParOf" srcId="{6359B3C4-3C8C-4963-9974-1D9AEEBA553F}" destId="{F5DB79B0-5201-465D-9C69-D8195AF37E5C}" srcOrd="1" destOrd="0" presId="urn:microsoft.com/office/officeart/2005/8/layout/hierarchy6"/>
    <dgm:cxn modelId="{9BE97DC5-BF0B-4D3A-9912-2D765DE419FE}" type="presParOf" srcId="{F5DB79B0-5201-465D-9C69-D8195AF37E5C}" destId="{DC24BFAE-659B-449A-A62B-4AD9E4BBAB77}" srcOrd="0" destOrd="0" presId="urn:microsoft.com/office/officeart/2005/8/layout/hierarchy6"/>
    <dgm:cxn modelId="{A04309A0-2290-4433-845A-FDAAA0449C48}" type="presParOf" srcId="{F5DB79B0-5201-465D-9C69-D8195AF37E5C}" destId="{2FD8404F-6F0A-4865-87DF-339AC879A8D6}" srcOrd="1" destOrd="0" presId="urn:microsoft.com/office/officeart/2005/8/layout/hierarchy6"/>
    <dgm:cxn modelId="{56164D4A-5807-4831-BDD6-D61B02222169}" type="presParOf" srcId="{2FD8404F-6F0A-4865-87DF-339AC879A8D6}" destId="{D54AF146-ABDE-4833-B08A-7840AE54B9B8}" srcOrd="0" destOrd="0" presId="urn:microsoft.com/office/officeart/2005/8/layout/hierarchy6"/>
    <dgm:cxn modelId="{B6738C9E-00C0-42F8-B905-BD2B5E68D131}" type="presParOf" srcId="{2FD8404F-6F0A-4865-87DF-339AC879A8D6}" destId="{F6EF70FC-FA7C-49B1-8490-74B2085963AF}" srcOrd="1" destOrd="0" presId="urn:microsoft.com/office/officeart/2005/8/layout/hierarchy6"/>
    <dgm:cxn modelId="{7059E360-365A-41F7-9B84-35159F4EE10C}" type="presParOf" srcId="{E2BEA7C1-242E-4707-8CDC-A7E4A0BBD30F}" destId="{30ABE041-9C3A-443E-B475-130756712019}" srcOrd="2" destOrd="0" presId="urn:microsoft.com/office/officeart/2005/8/layout/hierarchy6"/>
    <dgm:cxn modelId="{9D86B790-4F6D-454E-A6D4-8D9CBA8F8C28}" type="presParOf" srcId="{E2BEA7C1-242E-4707-8CDC-A7E4A0BBD30F}" destId="{8C760823-57B8-4C6D-90E5-F8E1CB0D4026}" srcOrd="3" destOrd="0" presId="urn:microsoft.com/office/officeart/2005/8/layout/hierarchy6"/>
    <dgm:cxn modelId="{A9F2F0FA-B696-4F24-81AD-3193B43A3AFE}" type="presParOf" srcId="{8C760823-57B8-4C6D-90E5-F8E1CB0D4026}" destId="{8F28DE84-6FCF-4DD0-9D3C-A569A7FA950E}" srcOrd="0" destOrd="0" presId="urn:microsoft.com/office/officeart/2005/8/layout/hierarchy6"/>
    <dgm:cxn modelId="{2599B14D-183C-4816-A703-749789362B6F}" type="presParOf" srcId="{8C760823-57B8-4C6D-90E5-F8E1CB0D4026}" destId="{F70D919D-BEDB-44B6-8E6D-E9A90F2963E1}" srcOrd="1" destOrd="0" presId="urn:microsoft.com/office/officeart/2005/8/layout/hierarchy6"/>
    <dgm:cxn modelId="{0B90518D-9C3D-45BC-AD8A-16AE03446A9B}" type="presParOf" srcId="{F70D919D-BEDB-44B6-8E6D-E9A90F2963E1}" destId="{EDE3B3A5-8750-4FEF-BA19-34D8003D4AE2}" srcOrd="0" destOrd="0" presId="urn:microsoft.com/office/officeart/2005/8/layout/hierarchy6"/>
    <dgm:cxn modelId="{854A9085-216A-4337-963F-013B5CEDA261}" type="presParOf" srcId="{F70D919D-BEDB-44B6-8E6D-E9A90F2963E1}" destId="{31B8497A-A16F-4D8B-84B2-2CE5CA32FA87}" srcOrd="1" destOrd="0" presId="urn:microsoft.com/office/officeart/2005/8/layout/hierarchy6"/>
    <dgm:cxn modelId="{E7D90A8D-486F-4BC6-BA64-56DD6A1DB4E5}" type="presParOf" srcId="{31B8497A-A16F-4D8B-84B2-2CE5CA32FA87}" destId="{E2EEEC20-DD1E-4C81-B748-44D0CB59EF12}" srcOrd="0" destOrd="0" presId="urn:microsoft.com/office/officeart/2005/8/layout/hierarchy6"/>
    <dgm:cxn modelId="{C9E0D2DE-C090-4207-A804-6C9729BC6FD4}" type="presParOf" srcId="{31B8497A-A16F-4D8B-84B2-2CE5CA32FA87}" destId="{A2EB308E-AFF6-458E-AF25-5E246F7DB060}" srcOrd="1" destOrd="0" presId="urn:microsoft.com/office/officeart/2005/8/layout/hierarchy6"/>
    <dgm:cxn modelId="{6D1F0E74-2CE6-444F-BE6D-00B1A1D2118C}" type="presParOf" srcId="{E2BEA7C1-242E-4707-8CDC-A7E4A0BBD30F}" destId="{45DDF707-FB13-42C3-BA48-4C8E87A9F2AC}" srcOrd="4" destOrd="0" presId="urn:microsoft.com/office/officeart/2005/8/layout/hierarchy6"/>
    <dgm:cxn modelId="{FD4A5590-27DF-4ED4-B98C-BFB8F8CFF141}" type="presParOf" srcId="{E2BEA7C1-242E-4707-8CDC-A7E4A0BBD30F}" destId="{CEA89923-0F8D-4093-9230-900722283C7A}" srcOrd="5" destOrd="0" presId="urn:microsoft.com/office/officeart/2005/8/layout/hierarchy6"/>
    <dgm:cxn modelId="{A2844E28-76F9-4E00-BEB1-2879F492989B}" type="presParOf" srcId="{CEA89923-0F8D-4093-9230-900722283C7A}" destId="{43ECFE6A-A792-43C6-986E-D87ECB7654CF}" srcOrd="0" destOrd="0" presId="urn:microsoft.com/office/officeart/2005/8/layout/hierarchy6"/>
    <dgm:cxn modelId="{4EC21C90-A493-4AAC-AF85-24D04B935474}" type="presParOf" srcId="{CEA89923-0F8D-4093-9230-900722283C7A}" destId="{F336513B-4361-4C40-95FA-7D1EE660CFBA}" srcOrd="1" destOrd="0" presId="urn:microsoft.com/office/officeart/2005/8/layout/hierarchy6"/>
    <dgm:cxn modelId="{8E549B24-71A3-4339-A8A2-6C7016B38A01}" type="presParOf" srcId="{F336513B-4361-4C40-95FA-7D1EE660CFBA}" destId="{6120E87E-78FB-4179-BBE2-5D7565B78E01}" srcOrd="0" destOrd="0" presId="urn:microsoft.com/office/officeart/2005/8/layout/hierarchy6"/>
    <dgm:cxn modelId="{B44F038A-8C7F-4F60-8694-B7A68C195C4B}" type="presParOf" srcId="{F336513B-4361-4C40-95FA-7D1EE660CFBA}" destId="{C3DC20AA-0794-4AF6-8046-68B7D7F4D989}" srcOrd="1" destOrd="0" presId="urn:microsoft.com/office/officeart/2005/8/layout/hierarchy6"/>
    <dgm:cxn modelId="{31022A11-3148-408D-A1AB-897355FDCD2D}" type="presParOf" srcId="{C3DC20AA-0794-4AF6-8046-68B7D7F4D989}" destId="{70C465F5-23E3-4FEB-BE6C-D98B3B125295}" srcOrd="0" destOrd="0" presId="urn:microsoft.com/office/officeart/2005/8/layout/hierarchy6"/>
    <dgm:cxn modelId="{3E65C45B-5489-4553-B5E3-3018129189B2}" type="presParOf" srcId="{C3DC20AA-0794-4AF6-8046-68B7D7F4D989}" destId="{357AD99B-5BBA-4706-99F7-AEB6E26FB03D}" srcOrd="1" destOrd="0" presId="urn:microsoft.com/office/officeart/2005/8/layout/hierarchy6"/>
    <dgm:cxn modelId="{47755D65-64F0-4E18-A005-A96927BAD225}" type="presParOf" srcId="{99C664A7-2B9C-4429-8503-A3A0504C0175}" destId="{19C34493-4FF5-40B8-ACED-4716DED222E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BD513-4E94-42BE-8A67-CDA3D7029A78}">
      <dsp:nvSpPr>
        <dsp:cNvPr id="0" name=""/>
        <dsp:cNvSpPr/>
      </dsp:nvSpPr>
      <dsp:spPr>
        <a:xfrm>
          <a:off x="-4161923" y="-638669"/>
          <a:ext cx="4959141" cy="4959141"/>
        </a:xfrm>
        <a:prstGeom prst="blockArc">
          <a:avLst>
            <a:gd name="adj1" fmla="val 18900000"/>
            <a:gd name="adj2" fmla="val 2700000"/>
            <a:gd name="adj3" fmla="val 43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56F0D-B346-4693-9793-5B758EEFC995}">
      <dsp:nvSpPr>
        <dsp:cNvPr id="0" name=""/>
        <dsp:cNvSpPr/>
      </dsp:nvSpPr>
      <dsp:spPr>
        <a:xfrm>
          <a:off x="298043" y="193883"/>
          <a:ext cx="7481449" cy="387620"/>
        </a:xfrm>
        <a:prstGeom prst="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Data governance concepts and major aspects</a:t>
          </a:r>
          <a:endParaRPr lang="en-US" sz="2000" kern="1200" dirty="0"/>
        </a:p>
      </dsp:txBody>
      <dsp:txXfrm>
        <a:off x="298043" y="193883"/>
        <a:ext cx="7481449" cy="387620"/>
      </dsp:txXfrm>
    </dsp:sp>
    <dsp:sp modelId="{5A1AE0FE-221E-4D8B-8393-18F971FF9D92}">
      <dsp:nvSpPr>
        <dsp:cNvPr id="0" name=""/>
        <dsp:cNvSpPr/>
      </dsp:nvSpPr>
      <dsp:spPr>
        <a:xfrm>
          <a:off x="55781" y="145431"/>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66CA9-0FAD-4BD8-A640-35350C2ACFC1}">
      <dsp:nvSpPr>
        <dsp:cNvPr id="0" name=""/>
        <dsp:cNvSpPr/>
      </dsp:nvSpPr>
      <dsp:spPr>
        <a:xfrm>
          <a:off x="616887" y="775240"/>
          <a:ext cx="7162605" cy="387620"/>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Selling data governance to senior leadership</a:t>
          </a:r>
          <a:endParaRPr lang="en-US" sz="2000" kern="1200" dirty="0"/>
        </a:p>
      </dsp:txBody>
      <dsp:txXfrm>
        <a:off x="616887" y="775240"/>
        <a:ext cx="7162605" cy="387620"/>
      </dsp:txXfrm>
    </dsp:sp>
    <dsp:sp modelId="{1954ABF3-D658-4A83-A72D-59254C5AC5DD}">
      <dsp:nvSpPr>
        <dsp:cNvPr id="0" name=""/>
        <dsp:cNvSpPr/>
      </dsp:nvSpPr>
      <dsp:spPr>
        <a:xfrm>
          <a:off x="374625" y="726787"/>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15922-C8EC-40FA-AF3C-9F77DC0B1CA2}">
      <dsp:nvSpPr>
        <dsp:cNvPr id="0" name=""/>
        <dsp:cNvSpPr/>
      </dsp:nvSpPr>
      <dsp:spPr>
        <a:xfrm>
          <a:off x="762687" y="1356596"/>
          <a:ext cx="7016805" cy="38762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Characteristics of a data governance system</a:t>
          </a:r>
          <a:endParaRPr lang="en-US" sz="2000" kern="1200" dirty="0"/>
        </a:p>
      </dsp:txBody>
      <dsp:txXfrm>
        <a:off x="762687" y="1356596"/>
        <a:ext cx="7016805" cy="387620"/>
      </dsp:txXfrm>
    </dsp:sp>
    <dsp:sp modelId="{E0E606FF-A7FF-4B00-A0BF-69BED5A2519D}">
      <dsp:nvSpPr>
        <dsp:cNvPr id="0" name=""/>
        <dsp:cNvSpPr/>
      </dsp:nvSpPr>
      <dsp:spPr>
        <a:xfrm>
          <a:off x="520424" y="1308144"/>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475DC-3C4B-4EDA-AF7D-65C12A8DA986}">
      <dsp:nvSpPr>
        <dsp:cNvPr id="0" name=""/>
        <dsp:cNvSpPr/>
      </dsp:nvSpPr>
      <dsp:spPr>
        <a:xfrm>
          <a:off x="762687" y="1937585"/>
          <a:ext cx="7016805" cy="38762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Maturity models</a:t>
          </a:r>
          <a:endParaRPr lang="en-US" sz="2000" kern="1200" dirty="0"/>
        </a:p>
      </dsp:txBody>
      <dsp:txXfrm>
        <a:off x="762687" y="1937585"/>
        <a:ext cx="7016805" cy="387620"/>
      </dsp:txXfrm>
    </dsp:sp>
    <dsp:sp modelId="{C1CBE3A9-9BE5-48C3-9168-C97FAABCAE43}">
      <dsp:nvSpPr>
        <dsp:cNvPr id="0" name=""/>
        <dsp:cNvSpPr/>
      </dsp:nvSpPr>
      <dsp:spPr>
        <a:xfrm>
          <a:off x="520424" y="1889132"/>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9756F-9F17-41D0-9B55-859C33E10A17}">
      <dsp:nvSpPr>
        <dsp:cNvPr id="0" name=""/>
        <dsp:cNvSpPr/>
      </dsp:nvSpPr>
      <dsp:spPr>
        <a:xfrm>
          <a:off x="616887" y="2518941"/>
          <a:ext cx="7162605" cy="38762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Change management in a college or university</a:t>
          </a:r>
          <a:endParaRPr lang="en-US" sz="2000" kern="1200" dirty="0">
            <a:solidFill>
              <a:schemeClr val="tx1"/>
            </a:solidFill>
          </a:endParaRPr>
        </a:p>
      </dsp:txBody>
      <dsp:txXfrm>
        <a:off x="616887" y="2518941"/>
        <a:ext cx="7162605" cy="387620"/>
      </dsp:txXfrm>
    </dsp:sp>
    <dsp:sp modelId="{9E3A4A0A-FFD2-493C-8B4C-4099F41BDD34}">
      <dsp:nvSpPr>
        <dsp:cNvPr id="0" name=""/>
        <dsp:cNvSpPr/>
      </dsp:nvSpPr>
      <dsp:spPr>
        <a:xfrm>
          <a:off x="374625" y="2470489"/>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945F1-3092-4E82-BC84-49C40DA6FFA8}">
      <dsp:nvSpPr>
        <dsp:cNvPr id="0" name=""/>
        <dsp:cNvSpPr/>
      </dsp:nvSpPr>
      <dsp:spPr>
        <a:xfrm>
          <a:off x="298043" y="3100298"/>
          <a:ext cx="7481449" cy="38762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lvl="0" algn="l" defTabSz="889000">
            <a:lnSpc>
              <a:spcPct val="90000"/>
            </a:lnSpc>
            <a:spcBef>
              <a:spcPct val="0"/>
            </a:spcBef>
            <a:spcAft>
              <a:spcPct val="35000"/>
            </a:spcAft>
          </a:pPr>
          <a:r>
            <a:rPr lang="en-US" sz="2000" kern="1200" smtClean="0"/>
            <a:t>Technological “solutions”</a:t>
          </a:r>
          <a:endParaRPr lang="en-US" sz="2000" kern="1200" dirty="0"/>
        </a:p>
      </dsp:txBody>
      <dsp:txXfrm>
        <a:off x="298043" y="3100298"/>
        <a:ext cx="7481449" cy="387620"/>
      </dsp:txXfrm>
    </dsp:sp>
    <dsp:sp modelId="{D215E033-5845-4A8D-A6FB-0C0C47885A2A}">
      <dsp:nvSpPr>
        <dsp:cNvPr id="0" name=""/>
        <dsp:cNvSpPr/>
      </dsp:nvSpPr>
      <dsp:spPr>
        <a:xfrm>
          <a:off x="55781" y="3051845"/>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2341"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Prioritizes decisions regarding data to address most relevant needs of organization</a:t>
          </a:r>
          <a:endParaRPr lang="en-US" sz="1600" kern="1200" dirty="0"/>
        </a:p>
      </dsp:txBody>
      <dsp:txXfrm>
        <a:off x="2341" y="93655"/>
        <a:ext cx="1857697" cy="1645924"/>
      </dsp:txXfrm>
    </dsp:sp>
    <dsp:sp modelId="{EB32D4ED-EEBE-4E6D-A56B-EE393ACC804F}">
      <dsp:nvSpPr>
        <dsp:cNvPr id="0" name=""/>
        <dsp:cNvSpPr/>
      </dsp:nvSpPr>
      <dsp:spPr>
        <a:xfrm>
          <a:off x="2045809"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Reviews, evaluates, and reports on data governance performance and effectiveness</a:t>
          </a:r>
          <a:endParaRPr lang="en-US" sz="1600" kern="1200" dirty="0"/>
        </a:p>
      </dsp:txBody>
      <dsp:txXfrm>
        <a:off x="2045809" y="93655"/>
        <a:ext cx="1857697" cy="1645924"/>
      </dsp:txXfrm>
    </dsp:sp>
    <dsp:sp modelId="{DBDE82FC-EA17-4398-B567-3DB55E727C7B}">
      <dsp:nvSpPr>
        <dsp:cNvPr id="0" name=""/>
        <dsp:cNvSpPr/>
      </dsp:nvSpPr>
      <dsp:spPr>
        <a:xfrm>
          <a:off x="4089276"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Ensures that annual performance measures align with data governance and business objectives</a:t>
          </a:r>
          <a:endParaRPr lang="en-US" sz="1600" kern="1200" dirty="0"/>
        </a:p>
      </dsp:txBody>
      <dsp:txXfrm>
        <a:off x="4089276" y="93655"/>
        <a:ext cx="1857697" cy="1645924"/>
      </dsp:txXfrm>
    </dsp:sp>
    <dsp:sp modelId="{8A199661-7EE0-46DE-9EA7-AE3597E2DE90}">
      <dsp:nvSpPr>
        <dsp:cNvPr id="0" name=""/>
        <dsp:cNvSpPr/>
      </dsp:nvSpPr>
      <dsp:spPr>
        <a:xfrm>
          <a:off x="6132744"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Reviews and approves data governance policies and goals</a:t>
          </a:r>
          <a:endParaRPr lang="en-US" sz="1600" kern="1200"/>
        </a:p>
      </dsp:txBody>
      <dsp:txXfrm>
        <a:off x="6132744" y="93655"/>
        <a:ext cx="1857697" cy="1645924"/>
      </dsp:txXfrm>
    </dsp:sp>
    <dsp:sp modelId="{B30347B4-7BEF-47FC-9401-D704DDB3CD21}">
      <dsp:nvSpPr>
        <dsp:cNvPr id="0" name=""/>
        <dsp:cNvSpPr/>
      </dsp:nvSpPr>
      <dsp:spPr>
        <a:xfrm>
          <a:off x="1024075" y="1925349"/>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Ultimately is accountable for business data use, data quality, and prioritization of issues</a:t>
          </a:r>
          <a:endParaRPr lang="en-US" sz="1600" kern="1200" dirty="0"/>
        </a:p>
      </dsp:txBody>
      <dsp:txXfrm>
        <a:off x="1024075" y="1925349"/>
        <a:ext cx="1857697" cy="1645924"/>
      </dsp:txXfrm>
    </dsp:sp>
    <dsp:sp modelId="{7708B941-5D04-4E9D-B355-1FB7404A47C7}">
      <dsp:nvSpPr>
        <dsp:cNvPr id="0" name=""/>
        <dsp:cNvSpPr/>
      </dsp:nvSpPr>
      <dsp:spPr>
        <a:xfrm>
          <a:off x="3067543" y="1925349"/>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Makes strategic and tactical decisions</a:t>
          </a:r>
          <a:endParaRPr lang="en-US" sz="1600" kern="1200"/>
        </a:p>
      </dsp:txBody>
      <dsp:txXfrm>
        <a:off x="3067543" y="1925349"/>
        <a:ext cx="1857697" cy="1645924"/>
      </dsp:txXfrm>
    </dsp:sp>
    <dsp:sp modelId="{C1CBF597-9327-45F2-B868-782FE26077B1}">
      <dsp:nvSpPr>
        <dsp:cNvPr id="0" name=""/>
        <dsp:cNvSpPr/>
      </dsp:nvSpPr>
      <dsp:spPr>
        <a:xfrm>
          <a:off x="5111010" y="1925349"/>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Defines data strategy based on business strategy and requirements</a:t>
          </a:r>
          <a:endParaRPr lang="en-US" sz="1600" kern="1200"/>
        </a:p>
      </dsp:txBody>
      <dsp:txXfrm>
        <a:off x="5111010" y="1925349"/>
        <a:ext cx="1857697" cy="1645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5549-A6A8-4C22-A0A2-A4AF729B1AE7}">
      <dsp:nvSpPr>
        <dsp:cNvPr id="0" name=""/>
        <dsp:cNvSpPr/>
      </dsp:nvSpPr>
      <dsp:spPr>
        <a:xfrm rot="16200000">
          <a:off x="-1128537" y="1132703"/>
          <a:ext cx="3727450" cy="1462042"/>
        </a:xfrm>
        <a:prstGeom prst="flowChartManualOperati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Business Data Steward</a:t>
          </a:r>
          <a:endParaRPr lang="en-US" sz="14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US" sz="1000" kern="1200" dirty="0" smtClean="0"/>
            <a:t>Accountable for data owned by business area</a:t>
          </a:r>
          <a:endParaRPr lang="en-US" sz="1000" kern="1200" dirty="0"/>
        </a:p>
        <a:p>
          <a:pPr marL="57150" lvl="1" indent="-57150" algn="l" defTabSz="444500">
            <a:lnSpc>
              <a:spcPct val="90000"/>
            </a:lnSpc>
            <a:spcBef>
              <a:spcPct val="0"/>
            </a:spcBef>
            <a:spcAft>
              <a:spcPct val="15000"/>
            </a:spcAft>
            <a:buChar char="••"/>
          </a:pPr>
          <a:r>
            <a:rPr lang="en-US" sz="1000" kern="1200" dirty="0" smtClean="0"/>
            <a:t>Work with stakeholders to make recommendations on data issues</a:t>
          </a:r>
          <a:endParaRPr lang="en-US" sz="1000" kern="1200" dirty="0"/>
        </a:p>
        <a:p>
          <a:pPr marL="57150" lvl="1" indent="-57150" algn="l" defTabSz="444500">
            <a:lnSpc>
              <a:spcPct val="90000"/>
            </a:lnSpc>
            <a:spcBef>
              <a:spcPct val="0"/>
            </a:spcBef>
            <a:spcAft>
              <a:spcPct val="15000"/>
            </a:spcAft>
            <a:buChar char="••"/>
          </a:pPr>
          <a:r>
            <a:rPr lang="en-US" sz="1000" kern="1200" dirty="0" smtClean="0"/>
            <a:t>Manage metadata for their data</a:t>
          </a:r>
          <a:endParaRPr lang="en-US" sz="1000" kern="1200" dirty="0"/>
        </a:p>
        <a:p>
          <a:pPr marL="57150" lvl="1" indent="-57150" algn="l" defTabSz="444500">
            <a:lnSpc>
              <a:spcPct val="90000"/>
            </a:lnSpc>
            <a:spcBef>
              <a:spcPct val="0"/>
            </a:spcBef>
            <a:spcAft>
              <a:spcPct val="15000"/>
            </a:spcAft>
            <a:buChar char="••"/>
          </a:pPr>
          <a:r>
            <a:rPr lang="en-US" sz="1000" kern="1200" dirty="0" smtClean="0"/>
            <a:t>Champion data stewardship for their areas</a:t>
          </a:r>
          <a:endParaRPr lang="en-US" sz="1000" kern="1200" dirty="0"/>
        </a:p>
      </dsp:txBody>
      <dsp:txXfrm rot="5400000">
        <a:off x="4167" y="745489"/>
        <a:ext cx="1462042" cy="2236470"/>
      </dsp:txXfrm>
    </dsp:sp>
    <dsp:sp modelId="{DC63A55A-9941-436F-AD24-F84213693B82}">
      <dsp:nvSpPr>
        <dsp:cNvPr id="0" name=""/>
        <dsp:cNvSpPr/>
      </dsp:nvSpPr>
      <dsp:spPr>
        <a:xfrm rot="16200000">
          <a:off x="443158" y="1132703"/>
          <a:ext cx="3727450" cy="1462042"/>
        </a:xfrm>
        <a:prstGeom prst="flowChartManualOperation">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kern="1200" dirty="0" smtClean="0"/>
            <a:t>Technical Data Steward</a:t>
          </a:r>
          <a:endParaRPr lang="en-US" sz="1400" kern="1200" dirty="0"/>
        </a:p>
        <a:p>
          <a:pPr marL="57150" lvl="1" indent="-57150" algn="l" defTabSz="444500">
            <a:lnSpc>
              <a:spcPct val="90000"/>
            </a:lnSpc>
            <a:spcBef>
              <a:spcPct val="0"/>
            </a:spcBef>
            <a:spcAft>
              <a:spcPct val="15000"/>
            </a:spcAft>
            <a:buChar char="••"/>
          </a:pPr>
          <a:r>
            <a:rPr lang="en-US" sz="1000" kern="1200" dirty="0" smtClean="0"/>
            <a:t>Provide expertise on applications, ETL, data stores, and other links in information chain</a:t>
          </a:r>
          <a:endParaRPr lang="en-US" sz="1000" kern="1200" dirty="0"/>
        </a:p>
        <a:p>
          <a:pPr marL="57150" lvl="1" indent="-57150" algn="l" defTabSz="444500">
            <a:lnSpc>
              <a:spcPct val="90000"/>
            </a:lnSpc>
            <a:spcBef>
              <a:spcPct val="0"/>
            </a:spcBef>
            <a:spcAft>
              <a:spcPct val="15000"/>
            </a:spcAft>
            <a:buChar char="••"/>
          </a:pPr>
          <a:r>
            <a:rPr lang="en-US" sz="1000" kern="1200" dirty="0" smtClean="0"/>
            <a:t>Assigned by IT leadership to support data governance</a:t>
          </a:r>
          <a:endParaRPr lang="en-US" sz="1000" kern="1200" dirty="0"/>
        </a:p>
      </dsp:txBody>
      <dsp:txXfrm rot="5400000">
        <a:off x="1575862" y="745489"/>
        <a:ext cx="1462042" cy="2236470"/>
      </dsp:txXfrm>
    </dsp:sp>
    <dsp:sp modelId="{0236E274-43F2-4220-B081-1BFCBCC4FFBB}">
      <dsp:nvSpPr>
        <dsp:cNvPr id="0" name=""/>
        <dsp:cNvSpPr/>
      </dsp:nvSpPr>
      <dsp:spPr>
        <a:xfrm rot="16200000">
          <a:off x="2014855" y="1132703"/>
          <a:ext cx="3727450" cy="1462042"/>
        </a:xfrm>
        <a:prstGeom prst="flowChartManualOperati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kern="1200" dirty="0" smtClean="0"/>
            <a:t>Domain Data Steward</a:t>
          </a:r>
          <a:endParaRPr lang="en-US" sz="1400" kern="1200" dirty="0"/>
        </a:p>
        <a:p>
          <a:pPr marL="57150" lvl="1" indent="-57150" algn="l" defTabSz="444500">
            <a:lnSpc>
              <a:spcPct val="90000"/>
            </a:lnSpc>
            <a:spcBef>
              <a:spcPct val="0"/>
            </a:spcBef>
            <a:spcAft>
              <a:spcPct val="15000"/>
            </a:spcAft>
            <a:buChar char="••"/>
          </a:pPr>
          <a:r>
            <a:rPr lang="en-US" sz="1000" kern="1200" dirty="0" smtClean="0"/>
            <a:t>Business steward for widely shared data</a:t>
          </a:r>
          <a:endParaRPr lang="en-US" sz="1000" kern="1200" dirty="0"/>
        </a:p>
        <a:p>
          <a:pPr marL="57150" lvl="1" indent="-57150" algn="l" defTabSz="444500">
            <a:lnSpc>
              <a:spcPct val="90000"/>
            </a:lnSpc>
            <a:spcBef>
              <a:spcPct val="0"/>
            </a:spcBef>
            <a:spcAft>
              <a:spcPct val="15000"/>
            </a:spcAft>
            <a:buChar char="••"/>
          </a:pPr>
          <a:r>
            <a:rPr lang="en-US" sz="1000" kern="1200" dirty="0" smtClean="0"/>
            <a:t>Work with business stewards as stakeholders to achieve consensus</a:t>
          </a:r>
          <a:endParaRPr lang="en-US" sz="1000" kern="1200" dirty="0"/>
        </a:p>
      </dsp:txBody>
      <dsp:txXfrm rot="5400000">
        <a:off x="3147559" y="745489"/>
        <a:ext cx="1462042" cy="2236470"/>
      </dsp:txXfrm>
    </dsp:sp>
    <dsp:sp modelId="{25AF7E68-99FE-4AB6-AC96-8FBD70F425BA}">
      <dsp:nvSpPr>
        <dsp:cNvPr id="0" name=""/>
        <dsp:cNvSpPr/>
      </dsp:nvSpPr>
      <dsp:spPr>
        <a:xfrm rot="16200000">
          <a:off x="3586551" y="1132703"/>
          <a:ext cx="3727450" cy="1462042"/>
        </a:xfrm>
        <a:prstGeom prst="flowChartManualOperation">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kern="1200" dirty="0" smtClean="0"/>
            <a:t>Project Data Steward</a:t>
          </a:r>
          <a:endParaRPr lang="en-US" sz="1400" kern="1200" dirty="0"/>
        </a:p>
        <a:p>
          <a:pPr marL="57150" lvl="1" indent="-57150" algn="l" defTabSz="444500">
            <a:lnSpc>
              <a:spcPct val="90000"/>
            </a:lnSpc>
            <a:spcBef>
              <a:spcPct val="0"/>
            </a:spcBef>
            <a:spcAft>
              <a:spcPct val="15000"/>
            </a:spcAft>
            <a:buChar char="••"/>
          </a:pPr>
          <a:r>
            <a:rPr lang="en-US" sz="1000" kern="1200" dirty="0" smtClean="0"/>
            <a:t>Represent data stewardship on projects</a:t>
          </a:r>
          <a:endParaRPr lang="en-US" sz="1000" kern="1200" dirty="0"/>
        </a:p>
        <a:p>
          <a:pPr marL="57150" lvl="1" indent="-57150" algn="l" defTabSz="444500">
            <a:lnSpc>
              <a:spcPct val="90000"/>
            </a:lnSpc>
            <a:spcBef>
              <a:spcPct val="0"/>
            </a:spcBef>
            <a:spcAft>
              <a:spcPct val="15000"/>
            </a:spcAft>
            <a:buChar char="••"/>
          </a:pPr>
          <a:r>
            <a:rPr lang="en-US" sz="1000" kern="1200" dirty="0" smtClean="0"/>
            <a:t>Funded by projects</a:t>
          </a:r>
          <a:endParaRPr lang="en-US" sz="1000" kern="1200" dirty="0"/>
        </a:p>
        <a:p>
          <a:pPr marL="57150" lvl="1" indent="-57150" algn="l" defTabSz="444500">
            <a:lnSpc>
              <a:spcPct val="90000"/>
            </a:lnSpc>
            <a:spcBef>
              <a:spcPct val="0"/>
            </a:spcBef>
            <a:spcAft>
              <a:spcPct val="15000"/>
            </a:spcAft>
            <a:buChar char="••"/>
          </a:pPr>
          <a:r>
            <a:rPr lang="en-US" sz="1000" kern="1200" dirty="0" smtClean="0"/>
            <a:t>Work with business data stewards to obtain info and make recommendations about data stewarded by business stewards</a:t>
          </a:r>
          <a:endParaRPr lang="en-US" sz="1000" kern="1200" dirty="0"/>
        </a:p>
        <a:p>
          <a:pPr marL="57150" lvl="1" indent="-57150" algn="l" defTabSz="444500">
            <a:lnSpc>
              <a:spcPct val="90000"/>
            </a:lnSpc>
            <a:spcBef>
              <a:spcPct val="0"/>
            </a:spcBef>
            <a:spcAft>
              <a:spcPct val="15000"/>
            </a:spcAft>
            <a:buChar char="••"/>
          </a:pPr>
          <a:r>
            <a:rPr lang="en-US" sz="1000" kern="1200" dirty="0" smtClean="0"/>
            <a:t>Notify business data stewards about data issues raised by the project</a:t>
          </a:r>
          <a:endParaRPr lang="en-US" sz="1000" kern="1200" dirty="0"/>
        </a:p>
      </dsp:txBody>
      <dsp:txXfrm rot="5400000">
        <a:off x="4719255" y="745489"/>
        <a:ext cx="1462042" cy="2236470"/>
      </dsp:txXfrm>
    </dsp:sp>
    <dsp:sp modelId="{3B0E0AC2-E2D7-4953-AE50-F91EA9B681BA}">
      <dsp:nvSpPr>
        <dsp:cNvPr id="0" name=""/>
        <dsp:cNvSpPr/>
      </dsp:nvSpPr>
      <dsp:spPr>
        <a:xfrm rot="16200000">
          <a:off x="5158247" y="1132703"/>
          <a:ext cx="3727450" cy="1462042"/>
        </a:xfrm>
        <a:prstGeom prst="flowChartManualOperati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kern="1200" dirty="0" smtClean="0"/>
            <a:t>Operational Data Steward</a:t>
          </a:r>
          <a:endParaRPr lang="en-US" sz="1400" kern="1200" dirty="0"/>
        </a:p>
        <a:p>
          <a:pPr marL="57150" lvl="1" indent="-57150" algn="l" defTabSz="444500">
            <a:lnSpc>
              <a:spcPct val="90000"/>
            </a:lnSpc>
            <a:spcBef>
              <a:spcPct val="0"/>
            </a:spcBef>
            <a:spcAft>
              <a:spcPct val="15000"/>
            </a:spcAft>
            <a:buChar char="••"/>
          </a:pPr>
          <a:r>
            <a:rPr lang="en-US" sz="1000" kern="1200" dirty="0" smtClean="0"/>
            <a:t>Provide support to business data stewards</a:t>
          </a:r>
          <a:endParaRPr lang="en-US" sz="1000" kern="1200" dirty="0"/>
        </a:p>
        <a:p>
          <a:pPr marL="57150" lvl="1" indent="-57150" algn="l" defTabSz="444500">
            <a:lnSpc>
              <a:spcPct val="90000"/>
            </a:lnSpc>
            <a:spcBef>
              <a:spcPct val="0"/>
            </a:spcBef>
            <a:spcAft>
              <a:spcPct val="15000"/>
            </a:spcAft>
            <a:buChar char="••"/>
          </a:pPr>
          <a:r>
            <a:rPr lang="en-US" sz="1000" kern="1200" dirty="0" smtClean="0"/>
            <a:t>Recommend changes to improve data quality</a:t>
          </a:r>
          <a:endParaRPr lang="en-US" sz="1000" kern="1200" dirty="0"/>
        </a:p>
        <a:p>
          <a:pPr marL="57150" lvl="1" indent="-57150" algn="l" defTabSz="444500">
            <a:lnSpc>
              <a:spcPct val="90000"/>
            </a:lnSpc>
            <a:spcBef>
              <a:spcPct val="0"/>
            </a:spcBef>
            <a:spcAft>
              <a:spcPct val="15000"/>
            </a:spcAft>
            <a:buChar char="••"/>
          </a:pPr>
          <a:r>
            <a:rPr lang="en-US" sz="1000" kern="1200" dirty="0" smtClean="0"/>
            <a:t>Help enforce business rules for the data they use</a:t>
          </a:r>
          <a:endParaRPr lang="en-US" sz="1000" kern="1200" dirty="0"/>
        </a:p>
      </dsp:txBody>
      <dsp:txXfrm rot="5400000">
        <a:off x="6290951" y="745489"/>
        <a:ext cx="1462042" cy="22364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C96D-0C6B-4F75-A979-99136F68A0BA}">
      <dsp:nvSpPr>
        <dsp:cNvPr id="0" name=""/>
        <dsp:cNvSpPr/>
      </dsp:nvSpPr>
      <dsp:spPr>
        <a:xfrm>
          <a:off x="0" y="80799"/>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Oversee management of selected data assets</a:t>
          </a:r>
          <a:endParaRPr lang="en-US" sz="1900" kern="1200" dirty="0"/>
        </a:p>
      </dsp:txBody>
      <dsp:txXfrm>
        <a:off x="22246" y="103045"/>
        <a:ext cx="7770329" cy="411223"/>
      </dsp:txXfrm>
    </dsp:sp>
    <dsp:sp modelId="{2626EF7E-4E7A-4D7C-953E-0D874123E715}">
      <dsp:nvSpPr>
        <dsp:cNvPr id="0" name=""/>
        <dsp:cNvSpPr/>
      </dsp:nvSpPr>
      <dsp:spPr>
        <a:xfrm>
          <a:off x="0" y="591234"/>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t>Participate in data governance and carry out decisions</a:t>
          </a:r>
          <a:endParaRPr lang="en-US" sz="1900" kern="1200" dirty="0" smtClean="0"/>
        </a:p>
      </dsp:txBody>
      <dsp:txXfrm>
        <a:off x="22246" y="613480"/>
        <a:ext cx="7770329" cy="411223"/>
      </dsp:txXfrm>
    </dsp:sp>
    <dsp:sp modelId="{9691D5A2-37C7-44CF-ACC6-3A6CE1342485}">
      <dsp:nvSpPr>
        <dsp:cNvPr id="0" name=""/>
        <dsp:cNvSpPr/>
      </dsp:nvSpPr>
      <dsp:spPr>
        <a:xfrm>
          <a:off x="0" y="1101669"/>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Assist in creation and maintenance of data dictionaries, metadata</a:t>
          </a:r>
        </a:p>
      </dsp:txBody>
      <dsp:txXfrm>
        <a:off x="22246" y="1123915"/>
        <a:ext cx="7770329" cy="411223"/>
      </dsp:txXfrm>
    </dsp:sp>
    <dsp:sp modelId="{4D914AF6-163B-4656-B176-52697FB5ADE3}">
      <dsp:nvSpPr>
        <dsp:cNvPr id="0" name=""/>
        <dsp:cNvSpPr/>
      </dsp:nvSpPr>
      <dsp:spPr>
        <a:xfrm>
          <a:off x="0" y="1612104"/>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t>Document rules, standards, procedures, and changes</a:t>
          </a:r>
          <a:endParaRPr lang="en-US" sz="1900" kern="1200" dirty="0" smtClean="0"/>
        </a:p>
      </dsp:txBody>
      <dsp:txXfrm>
        <a:off x="22246" y="1634350"/>
        <a:ext cx="7770329" cy="411223"/>
      </dsp:txXfrm>
    </dsp:sp>
    <dsp:sp modelId="{F9779E87-E66F-4B8A-8AB0-1D898D759657}">
      <dsp:nvSpPr>
        <dsp:cNvPr id="0" name=""/>
        <dsp:cNvSpPr/>
      </dsp:nvSpPr>
      <dsp:spPr>
        <a:xfrm>
          <a:off x="0" y="2122539"/>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t>Ensure data quality and manage specific issues</a:t>
          </a:r>
          <a:endParaRPr lang="en-US" sz="1900" kern="1200" dirty="0" smtClean="0"/>
        </a:p>
      </dsp:txBody>
      <dsp:txXfrm>
        <a:off x="22246" y="2144785"/>
        <a:ext cx="7770329" cy="411223"/>
      </dsp:txXfrm>
    </dsp:sp>
    <dsp:sp modelId="{B70C8D48-13FE-4D2C-B7EC-6E4B650A174E}">
      <dsp:nvSpPr>
        <dsp:cNvPr id="0" name=""/>
        <dsp:cNvSpPr/>
      </dsp:nvSpPr>
      <dsp:spPr>
        <a:xfrm>
          <a:off x="0" y="2632974"/>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t>Communicate appropriate use and changes</a:t>
          </a:r>
          <a:endParaRPr lang="en-US" sz="1900" kern="1200" dirty="0" smtClean="0"/>
        </a:p>
      </dsp:txBody>
      <dsp:txXfrm>
        <a:off x="22246" y="2655220"/>
        <a:ext cx="7770329" cy="411223"/>
      </dsp:txXfrm>
    </dsp:sp>
    <dsp:sp modelId="{CD714E47-75E4-4B41-A451-95D8F5540E4A}">
      <dsp:nvSpPr>
        <dsp:cNvPr id="0" name=""/>
        <dsp:cNvSpPr/>
      </dsp:nvSpPr>
      <dsp:spPr>
        <a:xfrm>
          <a:off x="0" y="3143408"/>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t>Manage access and security</a:t>
          </a:r>
          <a:endParaRPr lang="en-US" sz="1900" kern="1200" dirty="0" smtClean="0"/>
        </a:p>
      </dsp:txBody>
      <dsp:txXfrm>
        <a:off x="22246" y="3165654"/>
        <a:ext cx="7770329" cy="4112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CB1C6-5B19-43DE-8286-80BC66D7DEFF}">
      <dsp:nvSpPr>
        <dsp:cNvPr id="0" name=""/>
        <dsp:cNvSpPr/>
      </dsp:nvSpPr>
      <dsp:spPr>
        <a:xfrm>
          <a:off x="2366"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Coordinate data stewards in related area</a:t>
          </a:r>
          <a:endParaRPr lang="en-US" sz="1600" kern="1200" dirty="0" smtClean="0"/>
        </a:p>
      </dsp:txBody>
      <dsp:txXfrm>
        <a:off x="2366" y="107864"/>
        <a:ext cx="1877416" cy="1371599"/>
      </dsp:txXfrm>
    </dsp:sp>
    <dsp:sp modelId="{E45AD744-0A78-41A2-B036-561CCA54A12D}">
      <dsp:nvSpPr>
        <dsp:cNvPr id="0" name=""/>
        <dsp:cNvSpPr/>
      </dsp:nvSpPr>
      <dsp:spPr>
        <a:xfrm>
          <a:off x="2067524"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Set and review definitions, data quality rules, creation/usage rules, determines official version of metadata</a:t>
          </a:r>
        </a:p>
      </dsp:txBody>
      <dsp:txXfrm>
        <a:off x="2067524" y="107864"/>
        <a:ext cx="1877416" cy="1371599"/>
      </dsp:txXfrm>
    </dsp:sp>
    <dsp:sp modelId="{1BFFB0D8-8D04-4257-9192-40EEEC2AFBA1}">
      <dsp:nvSpPr>
        <dsp:cNvPr id="0" name=""/>
        <dsp:cNvSpPr/>
      </dsp:nvSpPr>
      <dsp:spPr>
        <a:xfrm>
          <a:off x="4132683"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Consider and approve changes &amp; additions to code sets</a:t>
          </a:r>
          <a:endParaRPr lang="en-US" sz="1600" kern="1200" dirty="0"/>
        </a:p>
      </dsp:txBody>
      <dsp:txXfrm>
        <a:off x="4132683" y="107864"/>
        <a:ext cx="1877416" cy="1371599"/>
      </dsp:txXfrm>
    </dsp:sp>
    <dsp:sp modelId="{B24CF1AB-6967-46B7-9BB0-AFA796C6F18B}">
      <dsp:nvSpPr>
        <dsp:cNvPr id="0" name=""/>
        <dsp:cNvSpPr/>
      </dsp:nvSpPr>
      <dsp:spPr>
        <a:xfrm>
          <a:off x="6197841"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Ensure dictionary standards are followed in area</a:t>
          </a:r>
        </a:p>
      </dsp:txBody>
      <dsp:txXfrm>
        <a:off x="6197841" y="107864"/>
        <a:ext cx="1877416" cy="1371599"/>
      </dsp:txXfrm>
    </dsp:sp>
    <dsp:sp modelId="{CBC827B0-2F2C-4911-99FA-E7182E4F8AEE}">
      <dsp:nvSpPr>
        <dsp:cNvPr id="0" name=""/>
        <dsp:cNvSpPr/>
      </dsp:nvSpPr>
      <dsp:spPr>
        <a:xfrm>
          <a:off x="2366"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Review data quality in functional area; identify practices promoting data quality identify areas for improvement and monitor improvements</a:t>
          </a:r>
        </a:p>
      </dsp:txBody>
      <dsp:txXfrm>
        <a:off x="2366" y="1667205"/>
        <a:ext cx="1877416" cy="1920236"/>
      </dsp:txXfrm>
    </dsp:sp>
    <dsp:sp modelId="{67C5565B-488E-46FE-A47D-36E40B245FB3}">
      <dsp:nvSpPr>
        <dsp:cNvPr id="0" name=""/>
        <dsp:cNvSpPr/>
      </dsp:nvSpPr>
      <dsp:spPr>
        <a:xfrm>
          <a:off x="2067524"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Respond to inquiries about process, content, limitations and uses of data, especially in cross-functional settings</a:t>
          </a:r>
          <a:endParaRPr lang="en-US" sz="1600" kern="1200" dirty="0"/>
        </a:p>
      </dsp:txBody>
      <dsp:txXfrm>
        <a:off x="2067524" y="1667205"/>
        <a:ext cx="1877416" cy="1920236"/>
      </dsp:txXfrm>
    </dsp:sp>
    <dsp:sp modelId="{2F54BEB4-D6CA-4519-BAA8-8F95553C2EBD}">
      <dsp:nvSpPr>
        <dsp:cNvPr id="0" name=""/>
        <dsp:cNvSpPr/>
      </dsp:nvSpPr>
      <dsp:spPr>
        <a:xfrm>
          <a:off x="4132683"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Elevate issues that require resolution </a:t>
          </a:r>
          <a:endParaRPr lang="en-US" sz="1600" kern="1200" dirty="0"/>
        </a:p>
      </dsp:txBody>
      <dsp:txXfrm>
        <a:off x="4132683" y="1667205"/>
        <a:ext cx="1877416" cy="1920236"/>
      </dsp:txXfrm>
    </dsp:sp>
    <dsp:sp modelId="{4CDBBD10-58C7-48B2-8A26-45D011D0A764}">
      <dsp:nvSpPr>
        <dsp:cNvPr id="0" name=""/>
        <dsp:cNvSpPr/>
      </dsp:nvSpPr>
      <dsp:spPr>
        <a:xfrm>
          <a:off x="6197841"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Communicate proceedings, including notice of changes and decisions</a:t>
          </a:r>
          <a:endParaRPr lang="en-US" sz="1600" kern="1200" dirty="0"/>
        </a:p>
      </dsp:txBody>
      <dsp:txXfrm>
        <a:off x="6197841" y="1667205"/>
        <a:ext cx="1877416" cy="19202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2724" y="59241"/>
          <a:ext cx="1839575"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Recognize that institutional data and information derived from it are potentially complex. Make efforts to understand the source, meaning and proper use of the data through training sessions, utilizing data dictionaries and knowledge of supporting system processes. </a:t>
          </a:r>
          <a:endParaRPr lang="en-US" sz="1400" kern="1200" dirty="0"/>
        </a:p>
      </dsp:txBody>
      <dsp:txXfrm>
        <a:off x="2724" y="59241"/>
        <a:ext cx="1839575" cy="2754055"/>
      </dsp:txXfrm>
    </dsp:sp>
    <dsp:sp modelId="{8E956810-DCA1-4D80-9116-7F8FF89E4EC4}">
      <dsp:nvSpPr>
        <dsp:cNvPr id="0" name=""/>
        <dsp:cNvSpPr/>
      </dsp:nvSpPr>
      <dsp:spPr>
        <a:xfrm>
          <a:off x="1985644" y="59241"/>
          <a:ext cx="1666127"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Include information about the data source and criteria when distributing data, reports and ad hoc analytics to guard against misinterpretations of data. </a:t>
          </a:r>
          <a:endParaRPr lang="en-US" sz="1600" kern="1200" dirty="0"/>
        </a:p>
      </dsp:txBody>
      <dsp:txXfrm>
        <a:off x="1985644" y="59241"/>
        <a:ext cx="1666127" cy="2754055"/>
      </dsp:txXfrm>
    </dsp:sp>
    <dsp:sp modelId="{AB2519C4-8118-4778-8A3C-942C2BF37A09}">
      <dsp:nvSpPr>
        <dsp:cNvPr id="0" name=""/>
        <dsp:cNvSpPr/>
      </dsp:nvSpPr>
      <dsp:spPr>
        <a:xfrm>
          <a:off x="3795117" y="59241"/>
          <a:ext cx="1433449"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Respect the privacy of individuals whose records they may access. Unauthorized disclosure or misuse of institutional information stored on any device is prohibited </a:t>
          </a:r>
          <a:endParaRPr lang="en-US" sz="1400" kern="1200" dirty="0"/>
        </a:p>
      </dsp:txBody>
      <dsp:txXfrm>
        <a:off x="3795117" y="59241"/>
        <a:ext cx="1433449" cy="2754055"/>
      </dsp:txXfrm>
    </dsp:sp>
    <dsp:sp modelId="{BF0E384D-EB06-47AD-A1C5-F8AD9D22B11F}">
      <dsp:nvSpPr>
        <dsp:cNvPr id="0" name=""/>
        <dsp:cNvSpPr/>
      </dsp:nvSpPr>
      <dsp:spPr>
        <a:xfrm>
          <a:off x="5371912" y="59241"/>
          <a:ext cx="1289388"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Ensure that passwords or other security mechanisms are used for sensitive data </a:t>
          </a:r>
          <a:endParaRPr lang="en-US" sz="1600" kern="1200" dirty="0"/>
        </a:p>
      </dsp:txBody>
      <dsp:txXfrm>
        <a:off x="5371912" y="59241"/>
        <a:ext cx="1289388" cy="2754055"/>
      </dsp:txXfrm>
    </dsp:sp>
    <dsp:sp modelId="{FDB8DF8B-2D3D-49AE-8E2B-4CFAD8EBAD36}">
      <dsp:nvSpPr>
        <dsp:cNvPr id="0" name=""/>
        <dsp:cNvSpPr/>
      </dsp:nvSpPr>
      <dsp:spPr>
        <a:xfrm>
          <a:off x="6804645" y="59241"/>
          <a:ext cx="908018"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Report data quality issues to appropriate data steward</a:t>
          </a:r>
          <a:endParaRPr lang="en-US" sz="1600" kern="1200"/>
        </a:p>
      </dsp:txBody>
      <dsp:txXfrm>
        <a:off x="6804645" y="59241"/>
        <a:ext cx="908018" cy="27540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D21A-2934-47A7-A78D-D609CCB8D4E3}">
      <dsp:nvSpPr>
        <dsp:cNvPr id="0" name=""/>
        <dsp:cNvSpPr/>
      </dsp:nvSpPr>
      <dsp:spPr>
        <a:xfrm>
          <a:off x="0" y="1078"/>
          <a:ext cx="3176967" cy="55872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Data Governance</a:t>
          </a:r>
          <a:endParaRPr lang="en-US" sz="2400" kern="1200" dirty="0"/>
        </a:p>
      </dsp:txBody>
      <dsp:txXfrm>
        <a:off x="27274" y="28352"/>
        <a:ext cx="3122419" cy="504172"/>
      </dsp:txXfrm>
    </dsp:sp>
    <dsp:sp modelId="{5ABA1AE7-468F-42EB-92F1-7E490D29FDA0}">
      <dsp:nvSpPr>
        <dsp:cNvPr id="0" name=""/>
        <dsp:cNvSpPr/>
      </dsp:nvSpPr>
      <dsp:spPr>
        <a:xfrm>
          <a:off x="0" y="573552"/>
          <a:ext cx="3176967" cy="5587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Culture</a:t>
          </a:r>
          <a:endParaRPr lang="en-US" sz="2400" kern="1200" dirty="0"/>
        </a:p>
      </dsp:txBody>
      <dsp:txXfrm>
        <a:off x="27274" y="600826"/>
        <a:ext cx="3122419" cy="504172"/>
      </dsp:txXfrm>
    </dsp:sp>
    <dsp:sp modelId="{57C648D2-241E-4D6B-9913-1D700F294070}">
      <dsp:nvSpPr>
        <dsp:cNvPr id="0" name=""/>
        <dsp:cNvSpPr/>
      </dsp:nvSpPr>
      <dsp:spPr>
        <a:xfrm>
          <a:off x="0" y="1146026"/>
          <a:ext cx="3176967" cy="55872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Data Quality</a:t>
          </a:r>
          <a:endParaRPr lang="en-US" sz="2400" kern="1200" dirty="0"/>
        </a:p>
      </dsp:txBody>
      <dsp:txXfrm>
        <a:off x="27274" y="1173300"/>
        <a:ext cx="3122419" cy="504172"/>
      </dsp:txXfrm>
    </dsp:sp>
    <dsp:sp modelId="{44B34FA6-060F-4576-B4DA-16255D5C6809}">
      <dsp:nvSpPr>
        <dsp:cNvPr id="0" name=""/>
        <dsp:cNvSpPr/>
      </dsp:nvSpPr>
      <dsp:spPr>
        <a:xfrm>
          <a:off x="0" y="1718500"/>
          <a:ext cx="3176967" cy="55872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Communication</a:t>
          </a:r>
          <a:endParaRPr lang="en-US" sz="2400" kern="1200" dirty="0"/>
        </a:p>
      </dsp:txBody>
      <dsp:txXfrm>
        <a:off x="27274" y="1745774"/>
        <a:ext cx="3122419" cy="504172"/>
      </dsp:txXfrm>
    </dsp:sp>
    <dsp:sp modelId="{4F04F742-DF62-4E14-9850-E295F79CD416}">
      <dsp:nvSpPr>
        <dsp:cNvPr id="0" name=""/>
        <dsp:cNvSpPr/>
      </dsp:nvSpPr>
      <dsp:spPr>
        <a:xfrm>
          <a:off x="0" y="2290974"/>
          <a:ext cx="3176967" cy="55872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Roles &amp; Responsibilities</a:t>
          </a:r>
          <a:endParaRPr lang="en-US" sz="2400" kern="1200" dirty="0"/>
        </a:p>
      </dsp:txBody>
      <dsp:txXfrm>
        <a:off x="27274" y="2318248"/>
        <a:ext cx="3122419" cy="5041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B8496-9C25-40E5-B035-8619489708F2}">
      <dsp:nvSpPr>
        <dsp:cNvPr id="0" name=""/>
        <dsp:cNvSpPr/>
      </dsp:nvSpPr>
      <dsp:spPr>
        <a:xfrm>
          <a:off x="0" y="0"/>
          <a:ext cx="3437699" cy="562148"/>
        </a:xfrm>
        <a:prstGeom prst="round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Integrated &amp; Optimized</a:t>
          </a:r>
          <a:endParaRPr lang="en-US" sz="2400" kern="1200" dirty="0"/>
        </a:p>
      </dsp:txBody>
      <dsp:txXfrm>
        <a:off x="27442" y="27442"/>
        <a:ext cx="3382815" cy="507264"/>
      </dsp:txXfrm>
    </dsp:sp>
    <dsp:sp modelId="{BCB6A305-0CFD-4CAC-A859-6FCADBD2004B}">
      <dsp:nvSpPr>
        <dsp:cNvPr id="0" name=""/>
        <dsp:cNvSpPr/>
      </dsp:nvSpPr>
      <dsp:spPr>
        <a:xfrm>
          <a:off x="0" y="576065"/>
          <a:ext cx="3437699" cy="562148"/>
        </a:xfrm>
        <a:prstGeom prst="roundRect">
          <a:avLst/>
        </a:prstGeom>
        <a:solidFill>
          <a:schemeClr val="accent1">
            <a:shade val="80000"/>
            <a:hueOff val="67816"/>
            <a:satOff val="1294"/>
            <a:lumOff val="57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Managed &amp; Repeatable</a:t>
          </a:r>
          <a:endParaRPr lang="en-US" sz="2400" kern="1200" dirty="0"/>
        </a:p>
      </dsp:txBody>
      <dsp:txXfrm>
        <a:off x="27442" y="603507"/>
        <a:ext cx="3382815" cy="507264"/>
      </dsp:txXfrm>
    </dsp:sp>
    <dsp:sp modelId="{569D8AE5-D966-4CF6-8D0B-820CFE91FD98}">
      <dsp:nvSpPr>
        <dsp:cNvPr id="0" name=""/>
        <dsp:cNvSpPr/>
      </dsp:nvSpPr>
      <dsp:spPr>
        <a:xfrm>
          <a:off x="0" y="1152051"/>
          <a:ext cx="3437699" cy="562148"/>
        </a:xfrm>
        <a:prstGeom prst="roundRect">
          <a:avLst/>
        </a:prstGeom>
        <a:solidFill>
          <a:schemeClr val="accent1">
            <a:shade val="80000"/>
            <a:hueOff val="135632"/>
            <a:satOff val="2588"/>
            <a:lumOff val="114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Adopted &amp; Implemented</a:t>
          </a:r>
          <a:endParaRPr lang="en-US" sz="2400" kern="1200" dirty="0"/>
        </a:p>
      </dsp:txBody>
      <dsp:txXfrm>
        <a:off x="27442" y="1179493"/>
        <a:ext cx="3382815" cy="507264"/>
      </dsp:txXfrm>
    </dsp:sp>
    <dsp:sp modelId="{78771736-0A63-4EC5-901A-B0AD00E22E42}">
      <dsp:nvSpPr>
        <dsp:cNvPr id="0" name=""/>
        <dsp:cNvSpPr/>
      </dsp:nvSpPr>
      <dsp:spPr>
        <a:xfrm>
          <a:off x="0" y="1728037"/>
          <a:ext cx="3437699" cy="562148"/>
        </a:xfrm>
        <a:prstGeom prst="roundRect">
          <a:avLst/>
        </a:prstGeom>
        <a:solidFill>
          <a:schemeClr val="accent1">
            <a:shade val="80000"/>
            <a:hueOff val="203448"/>
            <a:satOff val="3881"/>
            <a:lumOff val="171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Developing</a:t>
          </a:r>
          <a:endParaRPr lang="en-US" sz="2400" kern="1200" dirty="0"/>
        </a:p>
      </dsp:txBody>
      <dsp:txXfrm>
        <a:off x="27442" y="1755479"/>
        <a:ext cx="3382815" cy="507264"/>
      </dsp:txXfrm>
    </dsp:sp>
    <dsp:sp modelId="{4A13B42E-A334-4509-91E0-6F40A4FD50EC}">
      <dsp:nvSpPr>
        <dsp:cNvPr id="0" name=""/>
        <dsp:cNvSpPr/>
      </dsp:nvSpPr>
      <dsp:spPr>
        <a:xfrm>
          <a:off x="0" y="2304023"/>
          <a:ext cx="3437699" cy="562148"/>
        </a:xfrm>
        <a:prstGeom prst="roundRect">
          <a:avLst/>
        </a:prstGeom>
        <a:solidFill>
          <a:schemeClr val="accent1">
            <a:shade val="80000"/>
            <a:hueOff val="271263"/>
            <a:satOff val="5175"/>
            <a:lumOff val="228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Informal</a:t>
          </a:r>
          <a:endParaRPr lang="en-US" sz="2400" kern="1200" dirty="0"/>
        </a:p>
      </dsp:txBody>
      <dsp:txXfrm>
        <a:off x="27442" y="2331465"/>
        <a:ext cx="3382815" cy="5072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02F49-95A6-4B34-8467-922A3FB2D032}">
      <dsp:nvSpPr>
        <dsp:cNvPr id="0" name=""/>
        <dsp:cNvSpPr/>
      </dsp:nvSpPr>
      <dsp:spPr>
        <a:xfrm rot="16200000">
          <a:off x="1079368" y="-1079368"/>
          <a:ext cx="1692112" cy="3850849"/>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Process</a:t>
          </a:r>
          <a:br>
            <a:rPr lang="en-US" sz="2200" kern="1200" dirty="0" smtClean="0"/>
          </a:br>
          <a:r>
            <a:rPr lang="en-US" sz="2200" kern="1200" dirty="0" smtClean="0"/>
            <a:t>Representation</a:t>
          </a:r>
          <a:r>
            <a:rPr lang="en-US" sz="2200" kern="1200" smtClean="0"/>
            <a:t/>
          </a:r>
          <a:br>
            <a:rPr lang="en-US" sz="2200" kern="1200" smtClean="0"/>
          </a:br>
          <a:r>
            <a:rPr lang="en-US" sz="2200" kern="1200" smtClean="0"/>
            <a:t>Deliberation</a:t>
          </a:r>
          <a:endParaRPr lang="en-US" sz="2200" kern="1200" dirty="0"/>
        </a:p>
      </dsp:txBody>
      <dsp:txXfrm rot="5400000">
        <a:off x="0" y="0"/>
        <a:ext cx="3850849" cy="1269084"/>
      </dsp:txXfrm>
    </dsp:sp>
    <dsp:sp modelId="{1F933311-481B-456A-B4F6-98E9A31DF6CB}">
      <dsp:nvSpPr>
        <dsp:cNvPr id="0" name=""/>
        <dsp:cNvSpPr/>
      </dsp:nvSpPr>
      <dsp:spPr>
        <a:xfrm>
          <a:off x="3850849" y="0"/>
          <a:ext cx="3850849" cy="1692112"/>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Executive sponsors</a:t>
          </a:r>
          <a:br>
            <a:rPr lang="en-US" sz="2200" kern="1200" dirty="0" smtClean="0"/>
          </a:br>
          <a:r>
            <a:rPr lang="en-US" sz="2200" kern="1200" dirty="0" smtClean="0"/>
            <a:t>Mission alignment</a:t>
          </a:r>
          <a:br>
            <a:rPr lang="en-US" sz="2200" kern="1200" dirty="0" smtClean="0"/>
          </a:br>
          <a:r>
            <a:rPr lang="en-US" sz="2200" kern="1200" dirty="0" smtClean="0"/>
            <a:t>Project mgmt./timeline</a:t>
          </a:r>
          <a:endParaRPr lang="en-US" sz="2200" kern="1200" dirty="0"/>
        </a:p>
      </dsp:txBody>
      <dsp:txXfrm>
        <a:off x="3850849" y="0"/>
        <a:ext cx="3850849" cy="1269084"/>
      </dsp:txXfrm>
    </dsp:sp>
    <dsp:sp modelId="{0093F5D7-106E-4A22-AE5B-5CC3F8FF21C0}">
      <dsp:nvSpPr>
        <dsp:cNvPr id="0" name=""/>
        <dsp:cNvSpPr/>
      </dsp:nvSpPr>
      <dsp:spPr>
        <a:xfrm rot="10800000">
          <a:off x="0" y="1692112"/>
          <a:ext cx="3850849" cy="1692112"/>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Problem statement</a:t>
          </a:r>
          <a:br>
            <a:rPr lang="en-US" sz="2200" kern="1200" dirty="0" smtClean="0"/>
          </a:br>
          <a:r>
            <a:rPr lang="en-US" sz="2200" kern="1200" dirty="0" smtClean="0"/>
            <a:t>Research/environ. Scan</a:t>
          </a:r>
          <a:br>
            <a:rPr lang="en-US" sz="2200" kern="1200" dirty="0" smtClean="0"/>
          </a:br>
          <a:r>
            <a:rPr lang="en-US" sz="2200" kern="1200" dirty="0" smtClean="0"/>
            <a:t>Ideas for solutions</a:t>
          </a:r>
          <a:endParaRPr lang="en-US" sz="2200" kern="1200" dirty="0"/>
        </a:p>
      </dsp:txBody>
      <dsp:txXfrm rot="10800000">
        <a:off x="0" y="2115139"/>
        <a:ext cx="3850849" cy="1269084"/>
      </dsp:txXfrm>
    </dsp:sp>
    <dsp:sp modelId="{3F193F40-3D23-441C-9EAC-E513ED50199F}">
      <dsp:nvSpPr>
        <dsp:cNvPr id="0" name=""/>
        <dsp:cNvSpPr/>
      </dsp:nvSpPr>
      <dsp:spPr>
        <a:xfrm rot="5400000">
          <a:off x="4930217" y="612743"/>
          <a:ext cx="1692112" cy="3850849"/>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Interested allies</a:t>
          </a:r>
          <a:br>
            <a:rPr lang="en-US" sz="2200" kern="1200" dirty="0" smtClean="0"/>
          </a:br>
          <a:r>
            <a:rPr lang="en-US" sz="2200" kern="1200" dirty="0" smtClean="0"/>
            <a:t>Interest mapping</a:t>
          </a:r>
          <a:br>
            <a:rPr lang="en-US" sz="2200" kern="1200" dirty="0" smtClean="0"/>
          </a:br>
          <a:r>
            <a:rPr lang="en-US" sz="2200" kern="1200" dirty="0" smtClean="0"/>
            <a:t>Advocacy from others</a:t>
          </a:r>
          <a:endParaRPr lang="en-US" sz="2200" kern="1200" dirty="0"/>
        </a:p>
      </dsp:txBody>
      <dsp:txXfrm rot="-5400000">
        <a:off x="3850849" y="2115139"/>
        <a:ext cx="3850849" cy="1269084"/>
      </dsp:txXfrm>
    </dsp:sp>
    <dsp:sp modelId="{36E55928-FE55-4B51-9E12-63030F9393BD}">
      <dsp:nvSpPr>
        <dsp:cNvPr id="0" name=""/>
        <dsp:cNvSpPr/>
      </dsp:nvSpPr>
      <dsp:spPr>
        <a:xfrm>
          <a:off x="2695594" y="1269084"/>
          <a:ext cx="2310509" cy="846056"/>
        </a:xfrm>
        <a:prstGeom prst="roundRect">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Initiative</a:t>
          </a:r>
          <a:endParaRPr lang="en-US" sz="2200" kern="1200" dirty="0"/>
        </a:p>
      </dsp:txBody>
      <dsp:txXfrm>
        <a:off x="2736895" y="1310385"/>
        <a:ext cx="2227907" cy="7634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29833"/>
          <a:ext cx="7903884" cy="1080135"/>
        </a:xfrm>
        <a:prstGeom prst="rect">
          <a:avLst/>
        </a:prstGeom>
        <a:solidFill>
          <a:srgbClr val="9900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Initiative to strengthen university data infrastructure (Jan 2015-Sept. 2016). Charge to examine:</a:t>
          </a:r>
          <a:endParaRPr lang="en-US" sz="2600" kern="1200" dirty="0">
            <a:latin typeface="Arial" panose="020B0604020202020204" pitchFamily="34" charset="0"/>
            <a:cs typeface="Arial" panose="020B0604020202020204" pitchFamily="34" charset="0"/>
          </a:endParaRPr>
        </a:p>
      </dsp:txBody>
      <dsp:txXfrm>
        <a:off x="0" y="29833"/>
        <a:ext cx="7903884" cy="1080135"/>
      </dsp:txXfrm>
    </dsp:sp>
    <dsp:sp modelId="{FCEECF9B-D0AE-436B-AB93-4AAC016D9A24}">
      <dsp:nvSpPr>
        <dsp:cNvPr id="0" name=""/>
        <dsp:cNvSpPr/>
      </dsp:nvSpPr>
      <dsp:spPr>
        <a:xfrm>
          <a:off x="3859" y="1080135"/>
          <a:ext cx="2632055" cy="2268283"/>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Arial" panose="020B0604020202020204" pitchFamily="34" charset="0"/>
              <a:cs typeface="Arial" panose="020B0604020202020204" pitchFamily="34" charset="0"/>
            </a:rPr>
            <a:t>Data governance</a:t>
          </a:r>
          <a:endParaRPr lang="en-US" sz="2700" kern="1200" dirty="0">
            <a:solidFill>
              <a:schemeClr val="tx1"/>
            </a:solidFill>
            <a:latin typeface="Arial" panose="020B0604020202020204" pitchFamily="34" charset="0"/>
            <a:cs typeface="Arial" panose="020B0604020202020204" pitchFamily="34" charset="0"/>
          </a:endParaRPr>
        </a:p>
      </dsp:txBody>
      <dsp:txXfrm>
        <a:off x="3859" y="1080135"/>
        <a:ext cx="2632055" cy="2268283"/>
      </dsp:txXfrm>
    </dsp:sp>
    <dsp:sp modelId="{A648EED2-9F4E-488B-8D69-44A581516947}">
      <dsp:nvSpPr>
        <dsp:cNvPr id="0" name=""/>
        <dsp:cNvSpPr/>
      </dsp:nvSpPr>
      <dsp:spPr>
        <a:xfrm>
          <a:off x="2635914" y="1080135"/>
          <a:ext cx="2632055" cy="226828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Data quality</a:t>
          </a:r>
          <a:endParaRPr lang="en-US" sz="2700" kern="1200" dirty="0">
            <a:latin typeface="Arial" panose="020B0604020202020204" pitchFamily="34" charset="0"/>
            <a:cs typeface="Arial" panose="020B0604020202020204" pitchFamily="34" charset="0"/>
          </a:endParaRPr>
        </a:p>
      </dsp:txBody>
      <dsp:txXfrm>
        <a:off x="2635914" y="1080135"/>
        <a:ext cx="2632055" cy="2268283"/>
      </dsp:txXfrm>
    </dsp:sp>
    <dsp:sp modelId="{39EFBFA5-514F-49AF-AD1A-1E5191012DB3}">
      <dsp:nvSpPr>
        <dsp:cNvPr id="0" name=""/>
        <dsp:cNvSpPr/>
      </dsp:nvSpPr>
      <dsp:spPr>
        <a:xfrm>
          <a:off x="5267969" y="1080135"/>
          <a:ext cx="2632055" cy="2268283"/>
        </a:xfrm>
        <a:prstGeom prst="rect">
          <a:avLst/>
        </a:prstGeom>
        <a:solidFill>
          <a:srgbClr val="D520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Communication</a:t>
          </a:r>
          <a:endParaRPr lang="en-US" sz="2700" kern="1200" dirty="0">
            <a:latin typeface="Arial" panose="020B0604020202020204" pitchFamily="34" charset="0"/>
            <a:cs typeface="Arial" panose="020B0604020202020204" pitchFamily="34" charset="0"/>
          </a:endParaRPr>
        </a:p>
      </dsp:txBody>
      <dsp:txXfrm>
        <a:off x="5267969" y="1080135"/>
        <a:ext cx="2632055" cy="2268283"/>
      </dsp:txXfrm>
    </dsp:sp>
    <dsp:sp modelId="{C2467C43-691E-44AC-9842-965F49625127}">
      <dsp:nvSpPr>
        <dsp:cNvPr id="0" name=""/>
        <dsp:cNvSpPr/>
      </dsp:nvSpPr>
      <dsp:spPr>
        <a:xfrm>
          <a:off x="0" y="3348418"/>
          <a:ext cx="7903884" cy="2520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86D25-691C-41B9-9E50-1BED1DF7C6B5}">
      <dsp:nvSpPr>
        <dsp:cNvPr id="0" name=""/>
        <dsp:cNvSpPr/>
      </dsp:nvSpPr>
      <dsp:spPr>
        <a:xfrm rot="16200000">
          <a:off x="1161853" y="-1161853"/>
          <a:ext cx="1465868" cy="3789575"/>
        </a:xfrm>
        <a:prstGeom prst="round1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list three current data governance mechanisms at our [INSTITUTION], the systems or applications they cover</a:t>
          </a:r>
          <a:endParaRPr lang="en-US" sz="1600" kern="1200" dirty="0">
            <a:latin typeface="Arial" panose="020B0604020202020204" pitchFamily="34" charset="0"/>
            <a:cs typeface="Arial" panose="020B0604020202020204" pitchFamily="34" charset="0"/>
          </a:endParaRPr>
        </a:p>
      </dsp:txBody>
      <dsp:txXfrm rot="5400000">
        <a:off x="0" y="0"/>
        <a:ext cx="3789575" cy="1099401"/>
      </dsp:txXfrm>
    </dsp:sp>
    <dsp:sp modelId="{BDA3CDA4-C09B-4047-88B2-61813F01235F}">
      <dsp:nvSpPr>
        <dsp:cNvPr id="0" name=""/>
        <dsp:cNvSpPr/>
      </dsp:nvSpPr>
      <dsp:spPr>
        <a:xfrm>
          <a:off x="3789575" y="0"/>
          <a:ext cx="3789575" cy="1465868"/>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list three aspects of data governance that are absent at [INSTITUTION] or need to be strengthened</a:t>
          </a:r>
          <a:endParaRPr lang="en-US" sz="1600" kern="1200" dirty="0">
            <a:solidFill>
              <a:schemeClr val="tx1"/>
            </a:solidFill>
            <a:latin typeface="Arial" panose="020B0604020202020204" pitchFamily="34" charset="0"/>
            <a:cs typeface="Arial" panose="020B0604020202020204" pitchFamily="34" charset="0"/>
          </a:endParaRPr>
        </a:p>
      </dsp:txBody>
      <dsp:txXfrm>
        <a:off x="3789575" y="0"/>
        <a:ext cx="3789575" cy="1099401"/>
      </dsp:txXfrm>
    </dsp:sp>
    <dsp:sp modelId="{FB4A6D07-D615-4A63-99E8-FD1F9557D248}">
      <dsp:nvSpPr>
        <dsp:cNvPr id="0" name=""/>
        <dsp:cNvSpPr/>
      </dsp:nvSpPr>
      <dsp:spPr>
        <a:xfrm rot="10800000">
          <a:off x="0" y="1465868"/>
          <a:ext cx="3789575" cy="1465868"/>
        </a:xfrm>
        <a:prstGeom prst="round1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list three things that data governance at [INSTITUTION] should accomplish</a:t>
          </a:r>
          <a:endParaRPr lang="en-US" sz="1600" kern="1200" dirty="0">
            <a:latin typeface="Arial" panose="020B0604020202020204" pitchFamily="34" charset="0"/>
            <a:cs typeface="Arial" panose="020B0604020202020204" pitchFamily="34" charset="0"/>
          </a:endParaRPr>
        </a:p>
      </dsp:txBody>
      <dsp:txXfrm rot="10800000">
        <a:off x="0" y="1832335"/>
        <a:ext cx="3789575" cy="1099401"/>
      </dsp:txXfrm>
    </dsp:sp>
    <dsp:sp modelId="{D1B040C4-5795-44D1-BA51-B6566E43FF04}">
      <dsp:nvSpPr>
        <dsp:cNvPr id="0" name=""/>
        <dsp:cNvSpPr/>
      </dsp:nvSpPr>
      <dsp:spPr>
        <a:xfrm rot="5400000">
          <a:off x="4951428" y="304014"/>
          <a:ext cx="1465868" cy="3789575"/>
        </a:xfrm>
        <a:prstGeom prst="round1Rect">
          <a:avLst/>
        </a:prstGeom>
        <a:solidFill>
          <a:srgbClr val="FF9B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list three roles or structures that should be included in [INSTITUTION’S] data governance system.</a:t>
          </a:r>
          <a:endParaRPr lang="en-US" sz="1600" kern="1200" dirty="0">
            <a:latin typeface="Arial" panose="020B0604020202020204" pitchFamily="34" charset="0"/>
            <a:cs typeface="Arial" panose="020B0604020202020204" pitchFamily="34" charset="0"/>
          </a:endParaRPr>
        </a:p>
      </dsp:txBody>
      <dsp:txXfrm rot="-5400000">
        <a:off x="3789575" y="1832335"/>
        <a:ext cx="3789575" cy="1099401"/>
      </dsp:txXfrm>
    </dsp:sp>
    <dsp:sp modelId="{CE05460A-CE34-4308-84C7-779D54235CE5}">
      <dsp:nvSpPr>
        <dsp:cNvPr id="0" name=""/>
        <dsp:cNvSpPr/>
      </dsp:nvSpPr>
      <dsp:spPr>
        <a:xfrm>
          <a:off x="2652702" y="1099401"/>
          <a:ext cx="2273745" cy="7329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FOCUS GROUP</a:t>
          </a:r>
          <a:br>
            <a:rPr lang="en-US" sz="1600" b="1" kern="1200" dirty="0" smtClean="0">
              <a:latin typeface="Arial" panose="020B0604020202020204" pitchFamily="34" charset="0"/>
              <a:cs typeface="Arial" panose="020B0604020202020204" pitchFamily="34" charset="0"/>
            </a:rPr>
          </a:br>
          <a:r>
            <a:rPr lang="en-US" sz="1600" b="1" kern="1200" dirty="0" smtClean="0">
              <a:latin typeface="Arial" panose="020B0604020202020204" pitchFamily="34" charset="0"/>
              <a:cs typeface="Arial" panose="020B0604020202020204" pitchFamily="34" charset="0"/>
            </a:rPr>
            <a:t>ACTIVITY</a:t>
          </a:r>
          <a:endParaRPr lang="en-US" sz="1600" b="1" kern="1200" dirty="0">
            <a:latin typeface="Arial" panose="020B0604020202020204" pitchFamily="34" charset="0"/>
            <a:cs typeface="Arial" panose="020B0604020202020204" pitchFamily="34" charset="0"/>
          </a:endParaRPr>
        </a:p>
      </dsp:txBody>
      <dsp:txXfrm>
        <a:off x="2688481" y="1135180"/>
        <a:ext cx="2202187" cy="661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BD88B-EDA1-4AC4-AC7D-C831C3159680}">
      <dsp:nvSpPr>
        <dsp:cNvPr id="0" name=""/>
        <dsp:cNvSpPr/>
      </dsp:nvSpPr>
      <dsp:spPr>
        <a:xfrm>
          <a:off x="2312" y="95884"/>
          <a:ext cx="1834481" cy="1645915"/>
        </a:xfrm>
        <a:prstGeom prst="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Define data governance as an activity that centers on human behavior more than data</a:t>
          </a:r>
          <a:endParaRPr lang="en-US" sz="1200" kern="1200" dirty="0">
            <a:latin typeface="Arial" panose="020B0604020202020204" pitchFamily="34" charset="0"/>
            <a:cs typeface="Arial" panose="020B0604020202020204" pitchFamily="34" charset="0"/>
          </a:endParaRPr>
        </a:p>
      </dsp:txBody>
      <dsp:txXfrm>
        <a:off x="2312" y="95884"/>
        <a:ext cx="1834481" cy="1645915"/>
      </dsp:txXfrm>
    </dsp:sp>
    <dsp:sp modelId="{9CF4A5EB-DC79-44DD-A596-F9F123020858}">
      <dsp:nvSpPr>
        <dsp:cNvPr id="0" name=""/>
        <dsp:cNvSpPr/>
      </dsp:nvSpPr>
      <dsp:spPr>
        <a:xfrm>
          <a:off x="2020241" y="89786"/>
          <a:ext cx="1834481" cy="1658110"/>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Describe major components of data governance activities</a:t>
          </a:r>
          <a:endParaRPr lang="en-US" sz="1200" kern="1200" dirty="0">
            <a:latin typeface="Arial" panose="020B0604020202020204" pitchFamily="34" charset="0"/>
            <a:cs typeface="Arial" panose="020B0604020202020204" pitchFamily="34" charset="0"/>
          </a:endParaRPr>
        </a:p>
      </dsp:txBody>
      <dsp:txXfrm>
        <a:off x="2020241" y="89786"/>
        <a:ext cx="1834481" cy="1658110"/>
      </dsp:txXfrm>
    </dsp:sp>
    <dsp:sp modelId="{53A6CC2A-9E66-4121-AECC-B8C1C91C1842}">
      <dsp:nvSpPr>
        <dsp:cNvPr id="0" name=""/>
        <dsp:cNvSpPr/>
      </dsp:nvSpPr>
      <dsp:spPr>
        <a:xfrm>
          <a:off x="4038171" y="95884"/>
          <a:ext cx="1834481" cy="164591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Articulate challenges on their campus and how data governance will address these challenges</a:t>
          </a:r>
          <a:endParaRPr lang="en-US" sz="1200" kern="1200" dirty="0">
            <a:latin typeface="Arial" panose="020B0604020202020204" pitchFamily="34" charset="0"/>
            <a:cs typeface="Arial" panose="020B0604020202020204" pitchFamily="34" charset="0"/>
          </a:endParaRPr>
        </a:p>
      </dsp:txBody>
      <dsp:txXfrm>
        <a:off x="4038171" y="95884"/>
        <a:ext cx="1834481" cy="1645915"/>
      </dsp:txXfrm>
    </dsp:sp>
    <dsp:sp modelId="{4BBD19C1-C67B-4DBA-86C0-EDDBB888F3C6}">
      <dsp:nvSpPr>
        <dsp:cNvPr id="0" name=""/>
        <dsp:cNvSpPr/>
      </dsp:nvSpPr>
      <dsp:spPr>
        <a:xfrm>
          <a:off x="6056101" y="95884"/>
          <a:ext cx="1834481" cy="1645915"/>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Assess their campus culture and organization with a data governance maturity model; select and modify a data governance maturity model for their campus</a:t>
          </a:r>
          <a:endParaRPr lang="en-US" sz="1200" kern="1200" dirty="0">
            <a:latin typeface="Arial" panose="020B0604020202020204" pitchFamily="34" charset="0"/>
            <a:cs typeface="Arial" panose="020B0604020202020204" pitchFamily="34" charset="0"/>
          </a:endParaRPr>
        </a:p>
      </dsp:txBody>
      <dsp:txXfrm>
        <a:off x="6056101" y="95884"/>
        <a:ext cx="1834481" cy="1645915"/>
      </dsp:txXfrm>
    </dsp:sp>
    <dsp:sp modelId="{7AE50392-8D79-40AE-8B7C-3428D2C70779}">
      <dsp:nvSpPr>
        <dsp:cNvPr id="0" name=""/>
        <dsp:cNvSpPr/>
      </dsp:nvSpPr>
      <dsp:spPr>
        <a:xfrm>
          <a:off x="2312" y="1931345"/>
          <a:ext cx="1834481" cy="1645915"/>
        </a:xfrm>
        <a:prstGeom prst="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Identify characteristics of a data governance system; analyze where their own institution has gaps; and create an outline for how data governance could fit into existing organizational structures</a:t>
          </a:r>
          <a:endParaRPr lang="en-US" sz="1200" kern="1200" dirty="0">
            <a:latin typeface="Arial" panose="020B0604020202020204" pitchFamily="34" charset="0"/>
            <a:cs typeface="Arial" panose="020B0604020202020204" pitchFamily="34" charset="0"/>
          </a:endParaRPr>
        </a:p>
      </dsp:txBody>
      <dsp:txXfrm>
        <a:off x="2312" y="1931345"/>
        <a:ext cx="1834481" cy="1645915"/>
      </dsp:txXfrm>
    </dsp:sp>
    <dsp:sp modelId="{8CA0656F-8E76-4D26-948F-63B582581615}">
      <dsp:nvSpPr>
        <dsp:cNvPr id="0" name=""/>
        <dsp:cNvSpPr/>
      </dsp:nvSpPr>
      <dsp:spPr>
        <a:xfrm>
          <a:off x="2020241" y="1931345"/>
          <a:ext cx="1834481" cy="164591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Discuss how technology may assist but not perform data governance; describe major functions of data governance software applications or “solutions”</a:t>
          </a:r>
          <a:endParaRPr lang="en-US" sz="1200" kern="1200" dirty="0">
            <a:latin typeface="Arial" panose="020B0604020202020204" pitchFamily="34" charset="0"/>
            <a:cs typeface="Arial" panose="020B0604020202020204" pitchFamily="34" charset="0"/>
          </a:endParaRPr>
        </a:p>
      </dsp:txBody>
      <dsp:txXfrm>
        <a:off x="2020241" y="1931345"/>
        <a:ext cx="1834481" cy="1645915"/>
      </dsp:txXfrm>
    </dsp:sp>
    <dsp:sp modelId="{F4BC4857-E3E5-4140-8472-2CE31B244FB9}">
      <dsp:nvSpPr>
        <dsp:cNvPr id="0" name=""/>
        <dsp:cNvSpPr/>
      </dsp:nvSpPr>
      <dsp:spPr>
        <a:xfrm>
          <a:off x="4038171" y="1931345"/>
          <a:ext cx="1834481" cy="164591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Explain principles of change management in higher education institutions and how they will enable development of data governance on their campuses</a:t>
          </a:r>
          <a:endParaRPr lang="en-US" sz="1200" kern="1200" dirty="0">
            <a:latin typeface="Arial" panose="020B0604020202020204" pitchFamily="34" charset="0"/>
            <a:cs typeface="Arial" panose="020B0604020202020204" pitchFamily="34" charset="0"/>
          </a:endParaRPr>
        </a:p>
      </dsp:txBody>
      <dsp:txXfrm>
        <a:off x="4038171" y="1931345"/>
        <a:ext cx="1834481" cy="1645915"/>
      </dsp:txXfrm>
    </dsp:sp>
    <dsp:sp modelId="{882D5B2A-72EE-42B9-A842-EA354901F6AB}">
      <dsp:nvSpPr>
        <dsp:cNvPr id="0" name=""/>
        <dsp:cNvSpPr/>
      </dsp:nvSpPr>
      <dsp:spPr>
        <a:xfrm>
          <a:off x="6056101" y="1931345"/>
          <a:ext cx="1834481" cy="1645915"/>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latin typeface="Arial" panose="020B0604020202020204" pitchFamily="34" charset="0"/>
              <a:cs typeface="Arial" panose="020B0604020202020204" pitchFamily="34" charset="0"/>
            </a:rPr>
            <a:t>Construct an action plan for next steps on their own campus to advance data governance activities</a:t>
          </a:r>
          <a:endParaRPr lang="en-US" sz="1200" kern="1200" dirty="0">
            <a:latin typeface="Arial" panose="020B0604020202020204" pitchFamily="34" charset="0"/>
            <a:cs typeface="Arial" panose="020B0604020202020204" pitchFamily="34" charset="0"/>
          </a:endParaRPr>
        </a:p>
      </dsp:txBody>
      <dsp:txXfrm>
        <a:off x="6056101" y="1931345"/>
        <a:ext cx="1834481" cy="16459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8004-1DC1-468A-9AB9-DCB195D9D3E4}">
      <dsp:nvSpPr>
        <dsp:cNvPr id="0" name=""/>
        <dsp:cNvSpPr/>
      </dsp:nvSpPr>
      <dsp:spPr>
        <a:xfrm>
          <a:off x="0" y="0"/>
          <a:ext cx="77048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9592F-9666-4B13-A1ED-FE4C6F7F2454}">
      <dsp:nvSpPr>
        <dsp:cNvPr id="0" name=""/>
        <dsp:cNvSpPr/>
      </dsp:nvSpPr>
      <dsp:spPr>
        <a:xfrm>
          <a:off x="0" y="0"/>
          <a:ext cx="2112223" cy="175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Technology </a:t>
          </a:r>
          <a:r>
            <a:rPr lang="en-US" sz="2000" kern="1200" dirty="0" smtClean="0">
              <a:latin typeface="Arial" panose="020B0604020202020204" pitchFamily="34" charset="0"/>
              <a:cs typeface="Arial" panose="020B0604020202020204" pitchFamily="34" charset="0"/>
            </a:rPr>
            <a:t>can support data governance</a:t>
          </a:r>
          <a:endParaRPr lang="en-US" sz="2700" kern="1200" dirty="0">
            <a:latin typeface="Arial" panose="020B0604020202020204" pitchFamily="34" charset="0"/>
            <a:cs typeface="Arial" panose="020B0604020202020204" pitchFamily="34" charset="0"/>
          </a:endParaRPr>
        </a:p>
      </dsp:txBody>
      <dsp:txXfrm>
        <a:off x="0" y="0"/>
        <a:ext cx="2112223" cy="1752174"/>
      </dsp:txXfrm>
    </dsp:sp>
    <dsp:sp modelId="{A4C96E15-80E0-44BE-8647-B016473E54D9}">
      <dsp:nvSpPr>
        <dsp:cNvPr id="0" name=""/>
        <dsp:cNvSpPr/>
      </dsp:nvSpPr>
      <dsp:spPr>
        <a:xfrm>
          <a:off x="2216961" y="20597"/>
          <a:ext cx="5481272"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Data dictionary management</a:t>
          </a:r>
        </a:p>
      </dsp:txBody>
      <dsp:txXfrm>
        <a:off x="2216961" y="20597"/>
        <a:ext cx="5481272" cy="411949"/>
      </dsp:txXfrm>
    </dsp:sp>
    <dsp:sp modelId="{E18D1012-9738-43E7-8CCE-2B4BEE288DBA}">
      <dsp:nvSpPr>
        <dsp:cNvPr id="0" name=""/>
        <dsp:cNvSpPr/>
      </dsp:nvSpPr>
      <dsp:spPr>
        <a:xfrm>
          <a:off x="2112223" y="432546"/>
          <a:ext cx="55860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90D4AB-FC97-4F29-8EA5-9DA96F2B8AF9}">
      <dsp:nvSpPr>
        <dsp:cNvPr id="0" name=""/>
        <dsp:cNvSpPr/>
      </dsp:nvSpPr>
      <dsp:spPr>
        <a:xfrm>
          <a:off x="2216961" y="453144"/>
          <a:ext cx="5481272"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latin typeface="Arial" panose="020B0604020202020204" pitchFamily="34" charset="0"/>
              <a:cs typeface="Arial" panose="020B0604020202020204" pitchFamily="34" charset="0"/>
            </a:rPr>
            <a:t>Data quality analysis</a:t>
          </a:r>
          <a:endParaRPr lang="en-US" sz="1600" kern="1200" dirty="0" smtClean="0">
            <a:latin typeface="Arial" panose="020B0604020202020204" pitchFamily="34" charset="0"/>
            <a:cs typeface="Arial" panose="020B0604020202020204" pitchFamily="34" charset="0"/>
          </a:endParaRPr>
        </a:p>
      </dsp:txBody>
      <dsp:txXfrm>
        <a:off x="2216961" y="453144"/>
        <a:ext cx="5481272" cy="411949"/>
      </dsp:txXfrm>
    </dsp:sp>
    <dsp:sp modelId="{75651E7B-B497-4818-8F89-25176F2A222C}">
      <dsp:nvSpPr>
        <dsp:cNvPr id="0" name=""/>
        <dsp:cNvSpPr/>
      </dsp:nvSpPr>
      <dsp:spPr>
        <a:xfrm>
          <a:off x="2112223" y="865093"/>
          <a:ext cx="55860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E8A523-062D-4F88-BCB8-79D447273F8A}">
      <dsp:nvSpPr>
        <dsp:cNvPr id="0" name=""/>
        <dsp:cNvSpPr/>
      </dsp:nvSpPr>
      <dsp:spPr>
        <a:xfrm>
          <a:off x="2216961" y="885691"/>
          <a:ext cx="5481272"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latin typeface="Arial" panose="020B0604020202020204" pitchFamily="34" charset="0"/>
              <a:cs typeface="Arial" panose="020B0604020202020204" pitchFamily="34" charset="0"/>
            </a:rPr>
            <a:t>Master data management</a:t>
          </a:r>
          <a:endParaRPr lang="en-US" sz="1600" kern="1200" dirty="0" smtClean="0">
            <a:latin typeface="Arial" panose="020B0604020202020204" pitchFamily="34" charset="0"/>
            <a:cs typeface="Arial" panose="020B0604020202020204" pitchFamily="34" charset="0"/>
          </a:endParaRPr>
        </a:p>
      </dsp:txBody>
      <dsp:txXfrm>
        <a:off x="2216961" y="885691"/>
        <a:ext cx="5481272" cy="411949"/>
      </dsp:txXfrm>
    </dsp:sp>
    <dsp:sp modelId="{0954FBDE-A555-461A-8A00-1FCBFD7EE00B}">
      <dsp:nvSpPr>
        <dsp:cNvPr id="0" name=""/>
        <dsp:cNvSpPr/>
      </dsp:nvSpPr>
      <dsp:spPr>
        <a:xfrm>
          <a:off x="2112223" y="1297640"/>
          <a:ext cx="55860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81B4C-806A-4E3C-BA27-927CF8549C8A}">
      <dsp:nvSpPr>
        <dsp:cNvPr id="0" name=""/>
        <dsp:cNvSpPr/>
      </dsp:nvSpPr>
      <dsp:spPr>
        <a:xfrm>
          <a:off x="2216961" y="1318237"/>
          <a:ext cx="5481272"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Issue and process management</a:t>
          </a:r>
        </a:p>
      </dsp:txBody>
      <dsp:txXfrm>
        <a:off x="2216961" y="1318237"/>
        <a:ext cx="5481272" cy="411949"/>
      </dsp:txXfrm>
    </dsp:sp>
    <dsp:sp modelId="{5A28493D-8734-488E-9782-28877AFF33B7}">
      <dsp:nvSpPr>
        <dsp:cNvPr id="0" name=""/>
        <dsp:cNvSpPr/>
      </dsp:nvSpPr>
      <dsp:spPr>
        <a:xfrm>
          <a:off x="2112223" y="1730187"/>
          <a:ext cx="55860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83970-C50D-4A4A-9430-E0769A127E27}">
      <dsp:nvSpPr>
        <dsp:cNvPr id="0" name=""/>
        <dsp:cNvSpPr/>
      </dsp:nvSpPr>
      <dsp:spPr>
        <a:xfrm>
          <a:off x="0" y="1752174"/>
          <a:ext cx="77048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CBD11-E7EC-4609-8940-E7E41D7116DA}">
      <dsp:nvSpPr>
        <dsp:cNvPr id="0" name=""/>
        <dsp:cNvSpPr/>
      </dsp:nvSpPr>
      <dsp:spPr>
        <a:xfrm>
          <a:off x="0" y="1752174"/>
          <a:ext cx="2121428" cy="175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Technology</a:t>
          </a:r>
          <a:r>
            <a:rPr lang="en-US" sz="2700" kern="1200" dirty="0" smtClean="0">
              <a:latin typeface="Arial" panose="020B0604020202020204" pitchFamily="34" charset="0"/>
              <a:cs typeface="Arial" panose="020B0604020202020204" pitchFamily="34" charset="0"/>
            </a:rPr>
            <a:t> </a:t>
          </a:r>
          <a:r>
            <a:rPr lang="en-US" sz="2000" kern="1200" dirty="0" smtClean="0">
              <a:latin typeface="Arial" panose="020B0604020202020204" pitchFamily="34" charset="0"/>
              <a:cs typeface="Arial" panose="020B0604020202020204" pitchFamily="34" charset="0"/>
            </a:rPr>
            <a:t>will not</a:t>
          </a:r>
        </a:p>
      </dsp:txBody>
      <dsp:txXfrm>
        <a:off x="0" y="1752174"/>
        <a:ext cx="2121428" cy="1752174"/>
      </dsp:txXfrm>
    </dsp:sp>
    <dsp:sp modelId="{9573238C-1FCD-4BFF-902A-C60BD40E82B4}">
      <dsp:nvSpPr>
        <dsp:cNvPr id="0" name=""/>
        <dsp:cNvSpPr/>
      </dsp:nvSpPr>
      <dsp:spPr>
        <a:xfrm>
          <a:off x="2226053" y="1779552"/>
          <a:ext cx="5475365" cy="54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latin typeface="Arial" panose="020B0604020202020204" pitchFamily="34" charset="0"/>
              <a:cs typeface="Arial" panose="020B0604020202020204" pitchFamily="34" charset="0"/>
            </a:rPr>
            <a:t>Build organizational structures, responsibilities, accountabilities</a:t>
          </a:r>
          <a:endParaRPr lang="en-US" sz="1600" kern="1200" dirty="0" smtClean="0">
            <a:latin typeface="Arial" panose="020B0604020202020204" pitchFamily="34" charset="0"/>
            <a:cs typeface="Arial" panose="020B0604020202020204" pitchFamily="34" charset="0"/>
          </a:endParaRPr>
        </a:p>
      </dsp:txBody>
      <dsp:txXfrm>
        <a:off x="2226053" y="1779552"/>
        <a:ext cx="5475365" cy="547554"/>
      </dsp:txXfrm>
    </dsp:sp>
    <dsp:sp modelId="{EC3117FF-8449-4B93-9824-602764102D4D}">
      <dsp:nvSpPr>
        <dsp:cNvPr id="0" name=""/>
        <dsp:cNvSpPr/>
      </dsp:nvSpPr>
      <dsp:spPr>
        <a:xfrm>
          <a:off x="2121428" y="2327107"/>
          <a:ext cx="55799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D5FDDB-D757-4D3A-A74B-08DB17B880ED}">
      <dsp:nvSpPr>
        <dsp:cNvPr id="0" name=""/>
        <dsp:cNvSpPr/>
      </dsp:nvSpPr>
      <dsp:spPr>
        <a:xfrm>
          <a:off x="2226053" y="2354485"/>
          <a:ext cx="5475365" cy="54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latin typeface="Arial" panose="020B0604020202020204" pitchFamily="34" charset="0"/>
              <a:cs typeface="Arial" panose="020B0604020202020204" pitchFamily="34" charset="0"/>
            </a:rPr>
            <a:t>Mend dysfunctional organizations</a:t>
          </a:r>
          <a:endParaRPr lang="en-US" sz="1600" kern="1200" dirty="0" smtClean="0">
            <a:latin typeface="Arial" panose="020B0604020202020204" pitchFamily="34" charset="0"/>
            <a:cs typeface="Arial" panose="020B0604020202020204" pitchFamily="34" charset="0"/>
          </a:endParaRPr>
        </a:p>
      </dsp:txBody>
      <dsp:txXfrm>
        <a:off x="2226053" y="2354485"/>
        <a:ext cx="5475365" cy="547554"/>
      </dsp:txXfrm>
    </dsp:sp>
    <dsp:sp modelId="{B74EA5FE-4091-4AA9-9F30-9354EE2A532C}">
      <dsp:nvSpPr>
        <dsp:cNvPr id="0" name=""/>
        <dsp:cNvSpPr/>
      </dsp:nvSpPr>
      <dsp:spPr>
        <a:xfrm>
          <a:off x="2121428" y="2902039"/>
          <a:ext cx="55799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900F3-074F-4E3B-A121-438824D6B599}">
      <dsp:nvSpPr>
        <dsp:cNvPr id="0" name=""/>
        <dsp:cNvSpPr/>
      </dsp:nvSpPr>
      <dsp:spPr>
        <a:xfrm>
          <a:off x="2226053" y="2929417"/>
          <a:ext cx="5475365" cy="54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latin typeface="Arial" panose="020B0604020202020204" pitchFamily="34" charset="0"/>
              <a:cs typeface="Arial" panose="020B0604020202020204" pitchFamily="34" charset="0"/>
            </a:rPr>
            <a:t>Implement organizational or cultural change</a:t>
          </a:r>
          <a:endParaRPr lang="en-US" sz="1600" kern="1200" dirty="0">
            <a:latin typeface="Arial" panose="020B0604020202020204" pitchFamily="34" charset="0"/>
            <a:cs typeface="Arial" panose="020B0604020202020204" pitchFamily="34" charset="0"/>
          </a:endParaRPr>
        </a:p>
      </dsp:txBody>
      <dsp:txXfrm>
        <a:off x="2226053" y="2929417"/>
        <a:ext cx="5475365" cy="547554"/>
      </dsp:txXfrm>
    </dsp:sp>
    <dsp:sp modelId="{FCE72765-F969-4A66-BA46-8341915DD88A}">
      <dsp:nvSpPr>
        <dsp:cNvPr id="0" name=""/>
        <dsp:cNvSpPr/>
      </dsp:nvSpPr>
      <dsp:spPr>
        <a:xfrm>
          <a:off x="2121428" y="3476972"/>
          <a:ext cx="55799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67B46-416C-406E-ADF5-82FFF4315FD7}">
      <dsp:nvSpPr>
        <dsp:cNvPr id="0" name=""/>
        <dsp:cNvSpPr/>
      </dsp:nvSpPr>
      <dsp:spPr>
        <a:xfrm>
          <a:off x="4051" y="380978"/>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4051" y="380978"/>
        <a:ext cx="2072519" cy="277200"/>
      </dsp:txXfrm>
    </dsp:sp>
    <dsp:sp modelId="{68269501-A765-4413-AC5A-99CD7B4E00C1}">
      <dsp:nvSpPr>
        <dsp:cNvPr id="0" name=""/>
        <dsp:cNvSpPr/>
      </dsp:nvSpPr>
      <dsp:spPr>
        <a:xfrm>
          <a:off x="2076570" y="51803"/>
          <a:ext cx="414503" cy="9355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2D41F-317E-4BD5-ABF1-72D59FA0A649}">
      <dsp:nvSpPr>
        <dsp:cNvPr id="0" name=""/>
        <dsp:cNvSpPr/>
      </dsp:nvSpPr>
      <dsp:spPr>
        <a:xfrm>
          <a:off x="2656876" y="51803"/>
          <a:ext cx="5637251" cy="9355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Allows management of data definitions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Manages metadata within reporting environments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Online service to communicate and define reporting terms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Allows users to view definitions and terminology  in reports</a:t>
          </a:r>
          <a:endParaRPr lang="en-US" sz="1400" kern="1200" dirty="0">
            <a:latin typeface="Arial" panose="020B0604020202020204" pitchFamily="34" charset="0"/>
            <a:cs typeface="Arial" panose="020B0604020202020204" pitchFamily="34" charset="0"/>
          </a:endParaRPr>
        </a:p>
      </dsp:txBody>
      <dsp:txXfrm>
        <a:off x="2656876" y="51803"/>
        <a:ext cx="5637251" cy="935550"/>
      </dsp:txXfrm>
    </dsp:sp>
    <dsp:sp modelId="{9BB03F0E-C840-419A-97E4-6FADE1A4286F}">
      <dsp:nvSpPr>
        <dsp:cNvPr id="0" name=""/>
        <dsp:cNvSpPr/>
      </dsp:nvSpPr>
      <dsp:spPr>
        <a:xfrm>
          <a:off x="4051" y="1262978"/>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dsp:txBody>
      <dsp:txXfrm>
        <a:off x="4051" y="1262978"/>
        <a:ext cx="2072519" cy="277200"/>
      </dsp:txXfrm>
    </dsp:sp>
    <dsp:sp modelId="{4C11EB7D-E0CC-48AA-84AF-DCC5560F971C}">
      <dsp:nvSpPr>
        <dsp:cNvPr id="0" name=""/>
        <dsp:cNvSpPr/>
      </dsp:nvSpPr>
      <dsp:spPr>
        <a:xfrm>
          <a:off x="2076570" y="1037753"/>
          <a:ext cx="414503" cy="7276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461D6-05AF-464F-B374-E39326A86169}">
      <dsp:nvSpPr>
        <dsp:cNvPr id="0" name=""/>
        <dsp:cNvSpPr/>
      </dsp:nvSpPr>
      <dsp:spPr>
        <a:xfrm>
          <a:off x="2656876" y="1037753"/>
          <a:ext cx="5637251" cy="7276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Full suite of metadata management and data quality tools</a:t>
          </a: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Issue resolution workflow functionality</a:t>
          </a: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Some users report complexity and not making use of full functionality</a:t>
          </a:r>
        </a:p>
      </dsp:txBody>
      <dsp:txXfrm>
        <a:off x="2656876" y="1037753"/>
        <a:ext cx="5637251" cy="727650"/>
      </dsp:txXfrm>
    </dsp:sp>
    <dsp:sp modelId="{8451B713-45D2-41B3-8F43-BF39EA5F4F95}">
      <dsp:nvSpPr>
        <dsp:cNvPr id="0" name=""/>
        <dsp:cNvSpPr/>
      </dsp:nvSpPr>
      <dsp:spPr>
        <a:xfrm>
          <a:off x="4051" y="1932747"/>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dsp:txBody>
      <dsp:txXfrm>
        <a:off x="4051" y="1932747"/>
        <a:ext cx="2072519" cy="277200"/>
      </dsp:txXfrm>
    </dsp:sp>
    <dsp:sp modelId="{8B2FFFF9-B319-48F5-B007-78042C0352E7}">
      <dsp:nvSpPr>
        <dsp:cNvPr id="0" name=""/>
        <dsp:cNvSpPr/>
      </dsp:nvSpPr>
      <dsp:spPr>
        <a:xfrm>
          <a:off x="2076570" y="1815803"/>
          <a:ext cx="414503" cy="511087"/>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2DEE6-DB40-44A4-8612-39B75C07F8B8}">
      <dsp:nvSpPr>
        <dsp:cNvPr id="0" name=""/>
        <dsp:cNvSpPr/>
      </dsp:nvSpPr>
      <dsp:spPr>
        <a:xfrm>
          <a:off x="2656876" y="1815803"/>
          <a:ext cx="5637251" cy="511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Data quality tool only</a:t>
          </a: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No </a:t>
          </a:r>
          <a:r>
            <a:rPr lang="en-US" sz="1400" kern="1200" smtClean="0">
              <a:latin typeface="Arial" panose="020B0604020202020204" pitchFamily="34" charset="0"/>
              <a:cs typeface="Arial" panose="020B0604020202020204" pitchFamily="34" charset="0"/>
            </a:rPr>
            <a:t>metadata management</a:t>
          </a:r>
          <a:endParaRPr lang="en-US" sz="1400" kern="1200" dirty="0" smtClean="0">
            <a:latin typeface="Arial" panose="020B0604020202020204" pitchFamily="34" charset="0"/>
            <a:cs typeface="Arial" panose="020B0604020202020204" pitchFamily="34" charset="0"/>
          </a:endParaRPr>
        </a:p>
      </dsp:txBody>
      <dsp:txXfrm>
        <a:off x="2656876" y="1815803"/>
        <a:ext cx="5637251" cy="511087"/>
      </dsp:txXfrm>
    </dsp:sp>
    <dsp:sp modelId="{5B8BD746-E333-4A01-A5C1-A75806677F6B}">
      <dsp:nvSpPr>
        <dsp:cNvPr id="0" name=""/>
        <dsp:cNvSpPr/>
      </dsp:nvSpPr>
      <dsp:spPr>
        <a:xfrm>
          <a:off x="4051" y="2810415"/>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4051" y="2810415"/>
        <a:ext cx="2072519" cy="277200"/>
      </dsp:txXfrm>
    </dsp:sp>
    <dsp:sp modelId="{5FB3E422-DB87-4E6A-8F68-6444B686BFA9}">
      <dsp:nvSpPr>
        <dsp:cNvPr id="0" name=""/>
        <dsp:cNvSpPr/>
      </dsp:nvSpPr>
      <dsp:spPr>
        <a:xfrm>
          <a:off x="2076570" y="2377290"/>
          <a:ext cx="414503" cy="11434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45ACC-8A30-40CF-B3D8-9EFCED9BD537}">
      <dsp:nvSpPr>
        <dsp:cNvPr id="0" name=""/>
        <dsp:cNvSpPr/>
      </dsp:nvSpPr>
      <dsp:spPr>
        <a:xfrm>
          <a:off x="2656876" y="2377290"/>
          <a:ext cx="5637251" cy="11434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Metadata management tool only. </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Integration with reporting tools, website search and manage data definitions.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smtClean="0">
              <a:latin typeface="Arial" panose="020B0604020202020204" pitchFamily="34" charset="0"/>
              <a:cs typeface="Arial" panose="020B0604020202020204" pitchFamily="34" charset="0"/>
            </a:rPr>
            <a:t>Integrated </a:t>
          </a:r>
          <a:r>
            <a:rPr lang="en-US" sz="1400" kern="1200" dirty="0" smtClean="0">
              <a:latin typeface="Arial" panose="020B0604020202020204" pitchFamily="34" charset="0"/>
              <a:cs typeface="Arial" panose="020B0604020202020204" pitchFamily="34" charset="0"/>
            </a:rPr>
            <a:t>with active directory security</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No data quality validation or profiling tools</a:t>
          </a:r>
          <a:endParaRPr lang="en-US" sz="1400" kern="1200" dirty="0">
            <a:latin typeface="Arial" panose="020B0604020202020204" pitchFamily="34" charset="0"/>
            <a:cs typeface="Arial" panose="020B0604020202020204" pitchFamily="34" charset="0"/>
          </a:endParaRPr>
        </a:p>
      </dsp:txBody>
      <dsp:txXfrm>
        <a:off x="2656876" y="2377290"/>
        <a:ext cx="5637251" cy="1143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64C59-35CE-498A-858B-9055FA0AC461}">
      <dsp:nvSpPr>
        <dsp:cNvPr id="0" name=""/>
        <dsp:cNvSpPr/>
      </dsp:nvSpPr>
      <dsp:spPr>
        <a:xfrm rot="5400000">
          <a:off x="4010540" y="-564259"/>
          <a:ext cx="2820499" cy="465414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a set of guidelines for how people behave and make decisions about data</a:t>
          </a:r>
          <a:endParaRPr lang="en-US" sz="3700" kern="1200" dirty="0"/>
        </a:p>
      </dsp:txBody>
      <dsp:txXfrm rot="-5400000">
        <a:off x="3093719" y="490247"/>
        <a:ext cx="4516457" cy="2545129"/>
      </dsp:txXfrm>
    </dsp:sp>
    <dsp:sp modelId="{532B6C36-5158-4C2A-935E-750684233BCC}">
      <dsp:nvSpPr>
        <dsp:cNvPr id="0" name=""/>
        <dsp:cNvSpPr/>
      </dsp:nvSpPr>
      <dsp:spPr>
        <a:xfrm>
          <a:off x="971" y="0"/>
          <a:ext cx="3092747" cy="3525624"/>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Data</a:t>
          </a:r>
          <a:r>
            <a:rPr lang="en-US" sz="3700" kern="1200" dirty="0" smtClean="0"/>
            <a:t> governance is …</a:t>
          </a:r>
          <a:endParaRPr lang="en-US" sz="3700" kern="1200" dirty="0"/>
        </a:p>
      </dsp:txBody>
      <dsp:txXfrm>
        <a:off x="151946" y="150975"/>
        <a:ext cx="2790797" cy="3223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B9E41-AC71-401F-8A24-945EBB368DBF}">
      <dsp:nvSpPr>
        <dsp:cNvPr id="0" name=""/>
        <dsp:cNvSpPr/>
      </dsp:nvSpPr>
      <dsp:spPr>
        <a:xfrm>
          <a:off x="38" y="123865"/>
          <a:ext cx="3644135"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Master Data Management (MDM)</a:t>
          </a:r>
          <a:endParaRPr lang="en-US" sz="1900" kern="1200" dirty="0"/>
        </a:p>
      </dsp:txBody>
      <dsp:txXfrm>
        <a:off x="38" y="123865"/>
        <a:ext cx="3644135" cy="547200"/>
      </dsp:txXfrm>
    </dsp:sp>
    <dsp:sp modelId="{B075C601-5E92-4E0D-9093-1273FE94663E}">
      <dsp:nvSpPr>
        <dsp:cNvPr id="0" name=""/>
        <dsp:cNvSpPr/>
      </dsp:nvSpPr>
      <dsp:spPr>
        <a:xfrm>
          <a:off x="38" y="671065"/>
          <a:ext cx="3644135" cy="25034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Comprehensive method to link all critical data to a common point of reference</a:t>
          </a:r>
          <a:endParaRPr lang="en-US" sz="1900" kern="1200" dirty="0"/>
        </a:p>
        <a:p>
          <a:pPr marL="171450" lvl="1" indent="-171450" algn="l" defTabSz="844550">
            <a:lnSpc>
              <a:spcPct val="90000"/>
            </a:lnSpc>
            <a:spcBef>
              <a:spcPct val="0"/>
            </a:spcBef>
            <a:spcAft>
              <a:spcPct val="15000"/>
            </a:spcAft>
            <a:buChar char="••"/>
          </a:pPr>
          <a:r>
            <a:rPr lang="en-US" sz="1900" kern="1200" dirty="0" smtClean="0"/>
            <a:t>Example:</a:t>
          </a:r>
          <a:endParaRPr lang="en-US" sz="1900" kern="1200" dirty="0"/>
        </a:p>
        <a:p>
          <a:pPr marL="342900" lvl="2" indent="-171450" algn="l" defTabSz="844550">
            <a:lnSpc>
              <a:spcPct val="90000"/>
            </a:lnSpc>
            <a:spcBef>
              <a:spcPct val="0"/>
            </a:spcBef>
            <a:spcAft>
              <a:spcPct val="15000"/>
            </a:spcAft>
            <a:buChar char="••"/>
          </a:pPr>
          <a:r>
            <a:rPr lang="en-US" sz="1900" kern="1200" dirty="0" smtClean="0"/>
            <a:t>All screens, documents and systems showing a student’s address derive from a common location.</a:t>
          </a:r>
          <a:endParaRPr lang="en-US" sz="1900" kern="1200" dirty="0"/>
        </a:p>
      </dsp:txBody>
      <dsp:txXfrm>
        <a:off x="38" y="671065"/>
        <a:ext cx="3644135" cy="2503439"/>
      </dsp:txXfrm>
    </dsp:sp>
    <dsp:sp modelId="{BFC21C74-17DB-4DEE-A2FF-E7F93C58EDEE}">
      <dsp:nvSpPr>
        <dsp:cNvPr id="0" name=""/>
        <dsp:cNvSpPr/>
      </dsp:nvSpPr>
      <dsp:spPr>
        <a:xfrm>
          <a:off x="4154352" y="123865"/>
          <a:ext cx="3644135"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Data Governance</a:t>
          </a:r>
          <a:endParaRPr lang="en-US" sz="1900" kern="1200" dirty="0"/>
        </a:p>
      </dsp:txBody>
      <dsp:txXfrm>
        <a:off x="4154352" y="123865"/>
        <a:ext cx="3644135" cy="547200"/>
      </dsp:txXfrm>
    </dsp:sp>
    <dsp:sp modelId="{C00B58D4-BA0D-4C72-9E8E-A18BDDE448D9}">
      <dsp:nvSpPr>
        <dsp:cNvPr id="0" name=""/>
        <dsp:cNvSpPr/>
      </dsp:nvSpPr>
      <dsp:spPr>
        <a:xfrm>
          <a:off x="4154352" y="671065"/>
          <a:ext cx="3644135" cy="25034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Formalized system for how people make decisions about acquisition, production, storage, distribution, and analysis of data</a:t>
          </a:r>
          <a:endParaRPr lang="en-US" sz="1900" kern="1200" dirty="0"/>
        </a:p>
        <a:p>
          <a:pPr marL="171450" lvl="1" indent="-171450" algn="l" defTabSz="844550">
            <a:lnSpc>
              <a:spcPct val="90000"/>
            </a:lnSpc>
            <a:spcBef>
              <a:spcPct val="0"/>
            </a:spcBef>
            <a:spcAft>
              <a:spcPct val="15000"/>
            </a:spcAft>
            <a:buChar char="••"/>
          </a:pPr>
          <a:r>
            <a:rPr lang="en-US" sz="1900" kern="1200" dirty="0" smtClean="0"/>
            <a:t>Example:</a:t>
          </a:r>
          <a:endParaRPr lang="en-US" sz="1900" kern="1200" dirty="0"/>
        </a:p>
        <a:p>
          <a:pPr marL="342900" lvl="2" indent="-171450" algn="l" defTabSz="844550">
            <a:lnSpc>
              <a:spcPct val="90000"/>
            </a:lnSpc>
            <a:spcBef>
              <a:spcPct val="0"/>
            </a:spcBef>
            <a:spcAft>
              <a:spcPct val="15000"/>
            </a:spcAft>
            <a:buChar char="••"/>
          </a:pPr>
          <a:r>
            <a:rPr lang="en-US" sz="1900" kern="1200" dirty="0" smtClean="0"/>
            <a:t>Group decides on a definition for home address and agrees on a common source field</a:t>
          </a:r>
          <a:endParaRPr lang="en-US" sz="1900" kern="1200" dirty="0"/>
        </a:p>
      </dsp:txBody>
      <dsp:txXfrm>
        <a:off x="4154352" y="671065"/>
        <a:ext cx="3644135" cy="2503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29833"/>
          <a:ext cx="7903884" cy="1080135"/>
        </a:xfrm>
        <a:prstGeom prst="rect">
          <a:avLst/>
        </a:prstGeom>
        <a:solidFill>
          <a:srgbClr val="990000"/>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anose="020B0604020202020204" pitchFamily="34" charset="0"/>
              <a:cs typeface="Arial" panose="020B0604020202020204" pitchFamily="34" charset="0"/>
            </a:rPr>
            <a:t>Justify data governance on your campus based on:</a:t>
          </a:r>
          <a:endParaRPr lang="en-US" sz="3100" kern="1200" dirty="0">
            <a:latin typeface="Arial" panose="020B0604020202020204" pitchFamily="34" charset="0"/>
            <a:cs typeface="Arial" panose="020B0604020202020204" pitchFamily="34" charset="0"/>
          </a:endParaRPr>
        </a:p>
      </dsp:txBody>
      <dsp:txXfrm>
        <a:off x="0" y="29833"/>
        <a:ext cx="7903884" cy="1080135"/>
      </dsp:txXfrm>
    </dsp:sp>
    <dsp:sp modelId="{FCEECF9B-D0AE-436B-AB93-4AAC016D9A24}">
      <dsp:nvSpPr>
        <dsp:cNvPr id="0" name=""/>
        <dsp:cNvSpPr/>
      </dsp:nvSpPr>
      <dsp:spPr>
        <a:xfrm>
          <a:off x="3859" y="1080135"/>
          <a:ext cx="2632055" cy="22682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bg1"/>
              </a:solidFill>
              <a:latin typeface="Arial" panose="020B0604020202020204" pitchFamily="34" charset="0"/>
              <a:cs typeface="Arial" panose="020B0604020202020204" pitchFamily="34" charset="0"/>
            </a:rPr>
            <a:t>Value</a:t>
          </a:r>
          <a:endParaRPr lang="en-US" sz="6500" kern="1200" dirty="0">
            <a:solidFill>
              <a:schemeClr val="bg1"/>
            </a:solidFill>
            <a:latin typeface="Arial" panose="020B0604020202020204" pitchFamily="34" charset="0"/>
            <a:cs typeface="Arial" panose="020B0604020202020204" pitchFamily="34" charset="0"/>
          </a:endParaRPr>
        </a:p>
      </dsp:txBody>
      <dsp:txXfrm>
        <a:off x="3859" y="1080135"/>
        <a:ext cx="2632055" cy="2268283"/>
      </dsp:txXfrm>
    </dsp:sp>
    <dsp:sp modelId="{A648EED2-9F4E-488B-8D69-44A581516947}">
      <dsp:nvSpPr>
        <dsp:cNvPr id="0" name=""/>
        <dsp:cNvSpPr/>
      </dsp:nvSpPr>
      <dsp:spPr>
        <a:xfrm>
          <a:off x="2635914" y="1080135"/>
          <a:ext cx="2632055" cy="226828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tx1"/>
              </a:solidFill>
              <a:latin typeface="Arial" panose="020B0604020202020204" pitchFamily="34" charset="0"/>
              <a:cs typeface="Arial" panose="020B0604020202020204" pitchFamily="34" charset="0"/>
            </a:rPr>
            <a:t>Cost</a:t>
          </a:r>
          <a:endParaRPr lang="en-US" sz="6500" kern="1200" dirty="0">
            <a:solidFill>
              <a:schemeClr val="tx1"/>
            </a:solidFill>
            <a:latin typeface="Arial" panose="020B0604020202020204" pitchFamily="34" charset="0"/>
            <a:cs typeface="Arial" panose="020B0604020202020204" pitchFamily="34" charset="0"/>
          </a:endParaRPr>
        </a:p>
      </dsp:txBody>
      <dsp:txXfrm>
        <a:off x="2635914" y="1080135"/>
        <a:ext cx="2632055" cy="2268283"/>
      </dsp:txXfrm>
    </dsp:sp>
    <dsp:sp modelId="{39EFBFA5-514F-49AF-AD1A-1E5191012DB3}">
      <dsp:nvSpPr>
        <dsp:cNvPr id="0" name=""/>
        <dsp:cNvSpPr/>
      </dsp:nvSpPr>
      <dsp:spPr>
        <a:xfrm>
          <a:off x="5267969" y="1080135"/>
          <a:ext cx="2632055" cy="2268283"/>
        </a:xfrm>
        <a:prstGeom prst="rect">
          <a:avLst/>
        </a:prstGeom>
        <a:solidFill>
          <a:srgbClr val="D520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latin typeface="Arial" panose="020B0604020202020204" pitchFamily="34" charset="0"/>
              <a:cs typeface="Arial" panose="020B0604020202020204" pitchFamily="34" charset="0"/>
            </a:rPr>
            <a:t>Risk</a:t>
          </a:r>
          <a:endParaRPr lang="en-US" sz="6500" kern="1200" dirty="0">
            <a:latin typeface="Arial" panose="020B0604020202020204" pitchFamily="34" charset="0"/>
            <a:cs typeface="Arial" panose="020B0604020202020204" pitchFamily="34" charset="0"/>
          </a:endParaRPr>
        </a:p>
      </dsp:txBody>
      <dsp:txXfrm>
        <a:off x="5267969" y="1080135"/>
        <a:ext cx="2632055" cy="2268283"/>
      </dsp:txXfrm>
    </dsp:sp>
    <dsp:sp modelId="{C2467C43-691E-44AC-9842-965F49625127}">
      <dsp:nvSpPr>
        <dsp:cNvPr id="0" name=""/>
        <dsp:cNvSpPr/>
      </dsp:nvSpPr>
      <dsp:spPr>
        <a:xfrm>
          <a:off x="0" y="3348418"/>
          <a:ext cx="7903884" cy="2520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02158-5669-4883-A75A-087BFCBA5DBE}">
      <dsp:nvSpPr>
        <dsp:cNvPr id="0" name=""/>
        <dsp:cNvSpPr/>
      </dsp:nvSpPr>
      <dsp:spPr>
        <a:xfrm>
          <a:off x="1812" y="206292"/>
          <a:ext cx="2544577"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Documents</a:t>
          </a:r>
          <a:endParaRPr lang="en-US" sz="1400" b="1" kern="1200" dirty="0">
            <a:latin typeface="Arial" panose="020B0604020202020204" pitchFamily="34" charset="0"/>
            <a:cs typeface="Arial" panose="020B0604020202020204" pitchFamily="34" charset="0"/>
          </a:endParaRPr>
        </a:p>
      </dsp:txBody>
      <dsp:txXfrm>
        <a:off x="1812" y="206292"/>
        <a:ext cx="2544577" cy="432000"/>
      </dsp:txXfrm>
    </dsp:sp>
    <dsp:sp modelId="{C20AD40B-453A-496E-A10D-EA945EEFA04C}">
      <dsp:nvSpPr>
        <dsp:cNvPr id="0" name=""/>
        <dsp:cNvSpPr/>
      </dsp:nvSpPr>
      <dsp:spPr>
        <a:xfrm>
          <a:off x="11723" y="638292"/>
          <a:ext cx="2524755" cy="26403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Charter / framework</a:t>
          </a:r>
          <a:endParaRPr lang="en-US"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Principles &amp; values</a:t>
          </a:r>
          <a:endParaRPr lang="en-US"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Purpose &amp; scope</a:t>
          </a:r>
          <a:endParaRPr lang="en-US"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Roles &amp; responsibilities</a:t>
          </a:r>
          <a:endParaRPr lang="en-US"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Written &amp; published policies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Data dictionaries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Communication strategies</a:t>
          </a:r>
          <a:endParaRPr lang="en-US" sz="1400" kern="1200" dirty="0">
            <a:latin typeface="Arial" panose="020B0604020202020204" pitchFamily="34" charset="0"/>
            <a:cs typeface="Arial" panose="020B0604020202020204" pitchFamily="34" charset="0"/>
          </a:endParaRPr>
        </a:p>
      </dsp:txBody>
      <dsp:txXfrm>
        <a:off x="11723" y="638292"/>
        <a:ext cx="2524755" cy="2640346"/>
      </dsp:txXfrm>
    </dsp:sp>
    <dsp:sp modelId="{52AD051F-398F-41DC-9C90-1BE055D3D550}">
      <dsp:nvSpPr>
        <dsp:cNvPr id="0" name=""/>
        <dsp:cNvSpPr/>
      </dsp:nvSpPr>
      <dsp:spPr>
        <a:xfrm>
          <a:off x="2902630" y="206292"/>
          <a:ext cx="2187522" cy="4320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Groups</a:t>
          </a:r>
          <a:endParaRPr lang="en-US" sz="1400" b="1" kern="1200" dirty="0">
            <a:latin typeface="Arial" panose="020B0604020202020204" pitchFamily="34" charset="0"/>
            <a:cs typeface="Arial" panose="020B0604020202020204" pitchFamily="34" charset="0"/>
          </a:endParaRPr>
        </a:p>
      </dsp:txBody>
      <dsp:txXfrm>
        <a:off x="2902630" y="206292"/>
        <a:ext cx="2187522" cy="432000"/>
      </dsp:txXfrm>
    </dsp:sp>
    <dsp:sp modelId="{89FD17A1-CDFF-4459-9BDE-5318444DE2F5}">
      <dsp:nvSpPr>
        <dsp:cNvPr id="0" name=""/>
        <dsp:cNvSpPr/>
      </dsp:nvSpPr>
      <dsp:spPr>
        <a:xfrm>
          <a:off x="2902630" y="638292"/>
          <a:ext cx="2187522" cy="264034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Senior leadership [buy-in]</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Policy council</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Data steward council(s)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Information security council/program</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Positions/office to support DG</a:t>
          </a:r>
          <a:endParaRPr lang="en-US" sz="1400" kern="1200" dirty="0">
            <a:latin typeface="Arial" panose="020B0604020202020204" pitchFamily="34" charset="0"/>
            <a:cs typeface="Arial" panose="020B0604020202020204" pitchFamily="34" charset="0"/>
          </a:endParaRPr>
        </a:p>
      </dsp:txBody>
      <dsp:txXfrm>
        <a:off x="2902630" y="638292"/>
        <a:ext cx="2187522" cy="2640346"/>
      </dsp:txXfrm>
    </dsp:sp>
    <dsp:sp modelId="{F2B5DC8A-A487-4754-967A-8637F5F9E9FB}">
      <dsp:nvSpPr>
        <dsp:cNvPr id="0" name=""/>
        <dsp:cNvSpPr/>
      </dsp:nvSpPr>
      <dsp:spPr>
        <a:xfrm>
          <a:off x="5446394" y="206292"/>
          <a:ext cx="2544577" cy="432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Individual roles</a:t>
          </a:r>
          <a:endParaRPr lang="en-US" sz="1400" b="1" kern="1200" dirty="0">
            <a:latin typeface="Arial" panose="020B0604020202020204" pitchFamily="34" charset="0"/>
            <a:cs typeface="Arial" panose="020B0604020202020204" pitchFamily="34" charset="0"/>
          </a:endParaRPr>
        </a:p>
      </dsp:txBody>
      <dsp:txXfrm>
        <a:off x="5446394" y="206292"/>
        <a:ext cx="2544577" cy="432000"/>
      </dsp:txXfrm>
    </dsp:sp>
    <dsp:sp modelId="{66022ED1-C60E-4AA9-AFAD-C51492A7561E}">
      <dsp:nvSpPr>
        <dsp:cNvPr id="0" name=""/>
        <dsp:cNvSpPr/>
      </dsp:nvSpPr>
      <dsp:spPr>
        <a:xfrm>
          <a:off x="5446394" y="638292"/>
          <a:ext cx="2544577" cy="264034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Data stewards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Data custodians/ caretakers</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Data users</a:t>
          </a:r>
          <a:endParaRPr lang="en-US" sz="1400" kern="1200" dirty="0">
            <a:latin typeface="Arial" panose="020B0604020202020204" pitchFamily="34" charset="0"/>
            <a:cs typeface="Arial" panose="020B0604020202020204" pitchFamily="34" charset="0"/>
          </a:endParaRPr>
        </a:p>
      </dsp:txBody>
      <dsp:txXfrm>
        <a:off x="5446394" y="638292"/>
        <a:ext cx="2544577" cy="2640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29833"/>
          <a:ext cx="7903884" cy="1080135"/>
        </a:xfrm>
        <a:prstGeom prst="rect">
          <a:avLst/>
        </a:prstGeom>
        <a:solidFill>
          <a:schemeClr val="tx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anose="020B0604020202020204" pitchFamily="34" charset="0"/>
              <a:cs typeface="Arial" panose="020B0604020202020204" pitchFamily="34" charset="0"/>
            </a:rPr>
            <a:t>Establishing principles and values for data governance assists with:</a:t>
          </a:r>
        </a:p>
      </dsp:txBody>
      <dsp:txXfrm>
        <a:off x="0" y="29833"/>
        <a:ext cx="7903884" cy="1080135"/>
      </dsp:txXfrm>
    </dsp:sp>
    <dsp:sp modelId="{FCEECF9B-D0AE-436B-AB93-4AAC016D9A24}">
      <dsp:nvSpPr>
        <dsp:cNvPr id="0" name=""/>
        <dsp:cNvSpPr/>
      </dsp:nvSpPr>
      <dsp:spPr>
        <a:xfrm>
          <a:off x="0" y="1080135"/>
          <a:ext cx="1975971" cy="22682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Initial design and implementation</a:t>
          </a:r>
        </a:p>
      </dsp:txBody>
      <dsp:txXfrm>
        <a:off x="0" y="1080135"/>
        <a:ext cx="1975971" cy="2268283"/>
      </dsp:txXfrm>
    </dsp:sp>
    <dsp:sp modelId="{8C815296-D759-472E-9C95-BA223D68C449}">
      <dsp:nvSpPr>
        <dsp:cNvPr id="0" name=""/>
        <dsp:cNvSpPr/>
      </dsp:nvSpPr>
      <dsp:spPr>
        <a:xfrm>
          <a:off x="1975970" y="1080135"/>
          <a:ext cx="1975971" cy="2268283"/>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Answering critics</a:t>
          </a:r>
        </a:p>
      </dsp:txBody>
      <dsp:txXfrm>
        <a:off x="1975970" y="1080135"/>
        <a:ext cx="1975971" cy="2268283"/>
      </dsp:txXfrm>
    </dsp:sp>
    <dsp:sp modelId="{A648EED2-9F4E-488B-8D69-44A581516947}">
      <dsp:nvSpPr>
        <dsp:cNvPr id="0" name=""/>
        <dsp:cNvSpPr/>
      </dsp:nvSpPr>
      <dsp:spPr>
        <a:xfrm>
          <a:off x="3951941" y="1080135"/>
          <a:ext cx="1975971" cy="2268283"/>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latin typeface="Arial" panose="020B0604020202020204" pitchFamily="34" charset="0"/>
              <a:cs typeface="Arial" panose="020B0604020202020204" pitchFamily="34" charset="0"/>
            </a:rPr>
            <a:t>Maintaining focus</a:t>
          </a:r>
          <a:endParaRPr lang="en-US" sz="2100" kern="1200" dirty="0">
            <a:latin typeface="Arial" panose="020B0604020202020204" pitchFamily="34" charset="0"/>
            <a:cs typeface="Arial" panose="020B0604020202020204" pitchFamily="34" charset="0"/>
          </a:endParaRPr>
        </a:p>
      </dsp:txBody>
      <dsp:txXfrm>
        <a:off x="3951941" y="1080135"/>
        <a:ext cx="1975971" cy="2268283"/>
      </dsp:txXfrm>
    </dsp:sp>
    <dsp:sp modelId="{39EFBFA5-514F-49AF-AD1A-1E5191012DB3}">
      <dsp:nvSpPr>
        <dsp:cNvPr id="0" name=""/>
        <dsp:cNvSpPr/>
      </dsp:nvSpPr>
      <dsp:spPr>
        <a:xfrm>
          <a:off x="5927913" y="1080135"/>
          <a:ext cx="1975971" cy="226828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Navigating difficult situations</a:t>
          </a:r>
          <a:endParaRPr lang="en-US" sz="2100" kern="1200" dirty="0">
            <a:latin typeface="Arial" panose="020B0604020202020204" pitchFamily="34" charset="0"/>
            <a:cs typeface="Arial" panose="020B0604020202020204" pitchFamily="34" charset="0"/>
          </a:endParaRPr>
        </a:p>
      </dsp:txBody>
      <dsp:txXfrm>
        <a:off x="5927913" y="1080135"/>
        <a:ext cx="1975971" cy="2268283"/>
      </dsp:txXfrm>
    </dsp:sp>
    <dsp:sp modelId="{C2467C43-691E-44AC-9842-965F49625127}">
      <dsp:nvSpPr>
        <dsp:cNvPr id="0" name=""/>
        <dsp:cNvSpPr/>
      </dsp:nvSpPr>
      <dsp:spPr>
        <a:xfrm>
          <a:off x="0" y="3348418"/>
          <a:ext cx="7903884" cy="252031"/>
        </a:xfrm>
        <a:prstGeom prst="rect">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0" y="215246"/>
          <a:ext cx="2403504" cy="14421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Consistency of data in its sourcing and in its vocabulary, definitions, and taxonomies</a:t>
          </a:r>
          <a:endParaRPr lang="en-US" sz="1700" kern="1200" dirty="0"/>
        </a:p>
      </dsp:txBody>
      <dsp:txXfrm>
        <a:off x="0" y="215246"/>
        <a:ext cx="2403504" cy="1442102"/>
      </dsp:txXfrm>
    </dsp:sp>
    <dsp:sp modelId="{0C6B4AB2-1FCC-4C1E-8866-C76F801DE9B1}">
      <dsp:nvSpPr>
        <dsp:cNvPr id="0" name=""/>
        <dsp:cNvSpPr/>
      </dsp:nvSpPr>
      <dsp:spPr>
        <a:xfrm>
          <a:off x="2643855" y="215246"/>
          <a:ext cx="2403504" cy="1442102"/>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Quality which is proactively assessed and standards applied</a:t>
          </a:r>
          <a:endParaRPr lang="en-US" sz="1700" kern="1200"/>
        </a:p>
      </dsp:txBody>
      <dsp:txXfrm>
        <a:off x="2643855" y="215246"/>
        <a:ext cx="2403504" cy="1442102"/>
      </dsp:txXfrm>
    </dsp:sp>
    <dsp:sp modelId="{0C0C1B28-5F52-49D2-80D0-03BD32D3A384}">
      <dsp:nvSpPr>
        <dsp:cNvPr id="0" name=""/>
        <dsp:cNvSpPr/>
      </dsp:nvSpPr>
      <dsp:spPr>
        <a:xfrm>
          <a:off x="5287710" y="215246"/>
          <a:ext cx="2403504" cy="1442102"/>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Ownership and accountability defined across the data lifecycle and recorded in the information asset register</a:t>
          </a:r>
          <a:endParaRPr lang="en-US" sz="1700" kern="1200"/>
        </a:p>
      </dsp:txBody>
      <dsp:txXfrm>
        <a:off x="5287710" y="215246"/>
        <a:ext cx="2403504" cy="1442102"/>
      </dsp:txXfrm>
    </dsp:sp>
    <dsp:sp modelId="{828F7577-1414-4E86-9676-061B31D9B2A2}">
      <dsp:nvSpPr>
        <dsp:cNvPr id="0" name=""/>
        <dsp:cNvSpPr/>
      </dsp:nvSpPr>
      <dsp:spPr>
        <a:xfrm>
          <a:off x="0" y="1897700"/>
          <a:ext cx="2403504" cy="1442102"/>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Business alignment which ensures that data is regarded and treated as a key business asset</a:t>
          </a:r>
          <a:endParaRPr lang="en-US" sz="1700" kern="1200"/>
        </a:p>
      </dsp:txBody>
      <dsp:txXfrm>
        <a:off x="0" y="1897700"/>
        <a:ext cx="2403504" cy="1442102"/>
      </dsp:txXfrm>
    </dsp:sp>
    <dsp:sp modelId="{2F7F3687-A003-4F6E-83C9-D90ADB71430B}">
      <dsp:nvSpPr>
        <dsp:cNvPr id="0" name=""/>
        <dsp:cNvSpPr/>
      </dsp:nvSpPr>
      <dsp:spPr>
        <a:xfrm>
          <a:off x="2643855" y="1897700"/>
          <a:ext cx="2403504" cy="1442102"/>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Access to relevant users, kept secure through access control</a:t>
          </a:r>
          <a:endParaRPr lang="en-US" sz="1700" kern="1200"/>
        </a:p>
      </dsp:txBody>
      <dsp:txXfrm>
        <a:off x="2643855" y="1897700"/>
        <a:ext cx="2403504" cy="1442102"/>
      </dsp:txXfrm>
    </dsp:sp>
    <dsp:sp modelId="{5531F143-C422-49A1-9707-7CE6289DDF1F}">
      <dsp:nvSpPr>
        <dsp:cNvPr id="0" name=""/>
        <dsp:cNvSpPr/>
      </dsp:nvSpPr>
      <dsp:spPr>
        <a:xfrm>
          <a:off x="5287710" y="1897700"/>
          <a:ext cx="2403504" cy="144210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Providing trusted insight</a:t>
          </a:r>
          <a:endParaRPr lang="en-US" sz="1700" kern="1200"/>
        </a:p>
      </dsp:txBody>
      <dsp:txXfrm>
        <a:off x="5287710" y="1897700"/>
        <a:ext cx="2403504" cy="1442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3407C-178E-427B-ADFE-16D483A08FD7}">
      <dsp:nvSpPr>
        <dsp:cNvPr id="0" name=""/>
        <dsp:cNvSpPr/>
      </dsp:nvSpPr>
      <dsp:spPr>
        <a:xfrm>
          <a:off x="1250258" y="373423"/>
          <a:ext cx="1421328" cy="548639"/>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VP Council</a:t>
          </a:r>
          <a:endParaRPr lang="en-US" sz="1100" kern="1200" dirty="0">
            <a:solidFill>
              <a:schemeClr val="bg1"/>
            </a:solidFill>
            <a:latin typeface="Arial" panose="020B0604020202020204" pitchFamily="34" charset="0"/>
            <a:cs typeface="Arial" panose="020B0604020202020204" pitchFamily="34" charset="0"/>
          </a:endParaRPr>
        </a:p>
      </dsp:txBody>
      <dsp:txXfrm>
        <a:off x="1266327" y="389492"/>
        <a:ext cx="1389190" cy="516501"/>
      </dsp:txXfrm>
    </dsp:sp>
    <dsp:sp modelId="{41D6E8F3-2094-402F-9AE0-A478C62B59B2}">
      <dsp:nvSpPr>
        <dsp:cNvPr id="0" name=""/>
        <dsp:cNvSpPr/>
      </dsp:nvSpPr>
      <dsp:spPr>
        <a:xfrm>
          <a:off x="1915203" y="922063"/>
          <a:ext cx="91440" cy="163868"/>
        </a:xfrm>
        <a:custGeom>
          <a:avLst/>
          <a:gdLst/>
          <a:ahLst/>
          <a:cxnLst/>
          <a:rect l="0" t="0" r="0" b="0"/>
          <a:pathLst>
            <a:path>
              <a:moveTo>
                <a:pt x="45720" y="0"/>
              </a:moveTo>
              <a:lnTo>
                <a:pt x="45720" y="163868"/>
              </a:lnTo>
            </a:path>
          </a:pathLst>
        </a:cu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5DEEE1-FD9C-48B9-99BE-5BE0718ABAED}">
      <dsp:nvSpPr>
        <dsp:cNvPr id="0" name=""/>
        <dsp:cNvSpPr/>
      </dsp:nvSpPr>
      <dsp:spPr>
        <a:xfrm>
          <a:off x="1013369" y="1085931"/>
          <a:ext cx="1895106" cy="548639"/>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Arial" panose="020B0604020202020204" pitchFamily="34" charset="0"/>
              <a:cs typeface="Arial" panose="020B0604020202020204" pitchFamily="34" charset="0"/>
            </a:rPr>
            <a:t>Data Governance Council</a:t>
          </a:r>
          <a:endParaRPr lang="en-US" sz="1100" kern="1200" dirty="0">
            <a:solidFill>
              <a:schemeClr val="bg1"/>
            </a:solidFill>
            <a:latin typeface="Arial" panose="020B0604020202020204" pitchFamily="34" charset="0"/>
            <a:cs typeface="Arial" panose="020B0604020202020204" pitchFamily="34" charset="0"/>
          </a:endParaRPr>
        </a:p>
      </dsp:txBody>
      <dsp:txXfrm>
        <a:off x="1029438" y="1102000"/>
        <a:ext cx="1862968" cy="516501"/>
      </dsp:txXfrm>
    </dsp:sp>
    <dsp:sp modelId="{721BE582-FAD7-4B7E-A047-C6268775CD4C}">
      <dsp:nvSpPr>
        <dsp:cNvPr id="0" name=""/>
        <dsp:cNvSpPr/>
      </dsp:nvSpPr>
      <dsp:spPr>
        <a:xfrm>
          <a:off x="614519" y="1634570"/>
          <a:ext cx="1346403" cy="163868"/>
        </a:xfrm>
        <a:custGeom>
          <a:avLst/>
          <a:gdLst/>
          <a:ahLst/>
          <a:cxnLst/>
          <a:rect l="0" t="0" r="0" b="0"/>
          <a:pathLst>
            <a:path>
              <a:moveTo>
                <a:pt x="1346403" y="0"/>
              </a:moveTo>
              <a:lnTo>
                <a:pt x="1346403" y="81934"/>
              </a:lnTo>
              <a:lnTo>
                <a:pt x="0" y="81934"/>
              </a:lnTo>
              <a:lnTo>
                <a:pt x="0" y="163868"/>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7F3BFC-3E41-4B92-A750-38FA2C0CDDC4}">
      <dsp:nvSpPr>
        <dsp:cNvPr id="0" name=""/>
        <dsp:cNvSpPr/>
      </dsp:nvSpPr>
      <dsp:spPr>
        <a:xfrm>
          <a:off x="149974" y="1798439"/>
          <a:ext cx="929090" cy="548639"/>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panose="020B0604020202020204" pitchFamily="34" charset="0"/>
              <a:cs typeface="Arial" panose="020B0604020202020204" pitchFamily="34" charset="0"/>
            </a:rPr>
            <a:t>Finance</a:t>
          </a:r>
          <a:endParaRPr lang="en-US" sz="1100" kern="1200" dirty="0">
            <a:solidFill>
              <a:schemeClr val="tx1"/>
            </a:solidFill>
            <a:latin typeface="Arial" panose="020B0604020202020204" pitchFamily="34" charset="0"/>
            <a:cs typeface="Arial" panose="020B0604020202020204" pitchFamily="34" charset="0"/>
          </a:endParaRPr>
        </a:p>
      </dsp:txBody>
      <dsp:txXfrm>
        <a:off x="166043" y="1814508"/>
        <a:ext cx="896952" cy="516501"/>
      </dsp:txXfrm>
    </dsp:sp>
    <dsp:sp modelId="{DC24BFAE-659B-449A-A62B-4AD9E4BBAB77}">
      <dsp:nvSpPr>
        <dsp:cNvPr id="0" name=""/>
        <dsp:cNvSpPr/>
      </dsp:nvSpPr>
      <dsp:spPr>
        <a:xfrm>
          <a:off x="568799" y="2347078"/>
          <a:ext cx="91440" cy="163868"/>
        </a:xfrm>
        <a:custGeom>
          <a:avLst/>
          <a:gdLst/>
          <a:ahLst/>
          <a:cxnLst/>
          <a:rect l="0" t="0" r="0" b="0"/>
          <a:pathLst>
            <a:path>
              <a:moveTo>
                <a:pt x="45720" y="0"/>
              </a:moveTo>
              <a:lnTo>
                <a:pt x="45720" y="163868"/>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4AF146-ABDE-4833-B08A-7840AE54B9B8}">
      <dsp:nvSpPr>
        <dsp:cNvPr id="0" name=""/>
        <dsp:cNvSpPr/>
      </dsp:nvSpPr>
      <dsp:spPr>
        <a:xfrm>
          <a:off x="1396" y="2510946"/>
          <a:ext cx="1226247" cy="548639"/>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panose="020B0604020202020204" pitchFamily="34" charset="0"/>
              <a:cs typeface="Arial" panose="020B0604020202020204" pitchFamily="34" charset="0"/>
            </a:rPr>
            <a:t>Data Stewards</a:t>
          </a:r>
          <a:endParaRPr lang="en-US" sz="1100" kern="1200" dirty="0">
            <a:solidFill>
              <a:schemeClr val="tx1"/>
            </a:solidFill>
            <a:latin typeface="Arial" panose="020B0604020202020204" pitchFamily="34" charset="0"/>
            <a:cs typeface="Arial" panose="020B0604020202020204" pitchFamily="34" charset="0"/>
          </a:endParaRPr>
        </a:p>
      </dsp:txBody>
      <dsp:txXfrm>
        <a:off x="17465" y="2527015"/>
        <a:ext cx="1194109" cy="516501"/>
      </dsp:txXfrm>
    </dsp:sp>
    <dsp:sp modelId="{30ABE041-9C3A-443E-B475-130756712019}">
      <dsp:nvSpPr>
        <dsp:cNvPr id="0" name=""/>
        <dsp:cNvSpPr/>
      </dsp:nvSpPr>
      <dsp:spPr>
        <a:xfrm>
          <a:off x="1915203" y="1634570"/>
          <a:ext cx="91440" cy="163868"/>
        </a:xfrm>
        <a:custGeom>
          <a:avLst/>
          <a:gdLst/>
          <a:ahLst/>
          <a:cxnLst/>
          <a:rect l="0" t="0" r="0" b="0"/>
          <a:pathLst>
            <a:path>
              <a:moveTo>
                <a:pt x="45720" y="0"/>
              </a:moveTo>
              <a:lnTo>
                <a:pt x="45720" y="81934"/>
              </a:lnTo>
              <a:lnTo>
                <a:pt x="49580" y="81934"/>
              </a:lnTo>
              <a:lnTo>
                <a:pt x="49580" y="163868"/>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28DE84-6FCF-4DD0-9D3C-A569A7FA950E}">
      <dsp:nvSpPr>
        <dsp:cNvPr id="0" name=""/>
        <dsp:cNvSpPr/>
      </dsp:nvSpPr>
      <dsp:spPr>
        <a:xfrm>
          <a:off x="1529854" y="1798439"/>
          <a:ext cx="869858" cy="548639"/>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panose="020B0604020202020204" pitchFamily="34" charset="0"/>
              <a:cs typeface="Arial" panose="020B0604020202020204" pitchFamily="34" charset="0"/>
            </a:rPr>
            <a:t>Student</a:t>
          </a:r>
          <a:endParaRPr lang="en-US" sz="1100" kern="1200" dirty="0">
            <a:solidFill>
              <a:schemeClr val="tx1"/>
            </a:solidFill>
            <a:latin typeface="Arial" panose="020B0604020202020204" pitchFamily="34" charset="0"/>
            <a:cs typeface="Arial" panose="020B0604020202020204" pitchFamily="34" charset="0"/>
          </a:endParaRPr>
        </a:p>
      </dsp:txBody>
      <dsp:txXfrm>
        <a:off x="1545923" y="1814508"/>
        <a:ext cx="837720" cy="516501"/>
      </dsp:txXfrm>
    </dsp:sp>
    <dsp:sp modelId="{EDE3B3A5-8750-4FEF-BA19-34D8003D4AE2}">
      <dsp:nvSpPr>
        <dsp:cNvPr id="0" name=""/>
        <dsp:cNvSpPr/>
      </dsp:nvSpPr>
      <dsp:spPr>
        <a:xfrm>
          <a:off x="1919057" y="2347078"/>
          <a:ext cx="91440" cy="163868"/>
        </a:xfrm>
        <a:custGeom>
          <a:avLst/>
          <a:gdLst/>
          <a:ahLst/>
          <a:cxnLst/>
          <a:rect l="0" t="0" r="0" b="0"/>
          <a:pathLst>
            <a:path>
              <a:moveTo>
                <a:pt x="45726" y="0"/>
              </a:moveTo>
              <a:lnTo>
                <a:pt x="45726" y="81934"/>
              </a:lnTo>
              <a:lnTo>
                <a:pt x="45720" y="81934"/>
              </a:lnTo>
              <a:lnTo>
                <a:pt x="45720" y="163868"/>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EEEC20-DD1E-4C81-B748-44D0CB59EF12}">
      <dsp:nvSpPr>
        <dsp:cNvPr id="0" name=""/>
        <dsp:cNvSpPr/>
      </dsp:nvSpPr>
      <dsp:spPr>
        <a:xfrm>
          <a:off x="1460117" y="2510946"/>
          <a:ext cx="1009320" cy="548639"/>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panose="020B0604020202020204" pitchFamily="34" charset="0"/>
              <a:cs typeface="Arial" panose="020B0604020202020204" pitchFamily="34" charset="0"/>
            </a:rPr>
            <a:t>Data Stewards</a:t>
          </a:r>
          <a:endParaRPr lang="en-US" sz="1100" kern="1200" dirty="0">
            <a:solidFill>
              <a:schemeClr val="tx1"/>
            </a:solidFill>
            <a:latin typeface="Arial" panose="020B0604020202020204" pitchFamily="34" charset="0"/>
            <a:cs typeface="Arial" panose="020B0604020202020204" pitchFamily="34" charset="0"/>
          </a:endParaRPr>
        </a:p>
      </dsp:txBody>
      <dsp:txXfrm>
        <a:off x="1476186" y="2527015"/>
        <a:ext cx="977182" cy="516501"/>
      </dsp:txXfrm>
    </dsp:sp>
    <dsp:sp modelId="{45DDF707-FB13-42C3-BA48-4C8E87A9F2AC}">
      <dsp:nvSpPr>
        <dsp:cNvPr id="0" name=""/>
        <dsp:cNvSpPr/>
      </dsp:nvSpPr>
      <dsp:spPr>
        <a:xfrm>
          <a:off x="1960923" y="1634570"/>
          <a:ext cx="1236557" cy="163868"/>
        </a:xfrm>
        <a:custGeom>
          <a:avLst/>
          <a:gdLst/>
          <a:ahLst/>
          <a:cxnLst/>
          <a:rect l="0" t="0" r="0" b="0"/>
          <a:pathLst>
            <a:path>
              <a:moveTo>
                <a:pt x="0" y="0"/>
              </a:moveTo>
              <a:lnTo>
                <a:pt x="0" y="81934"/>
              </a:lnTo>
              <a:lnTo>
                <a:pt x="1236557" y="81934"/>
              </a:lnTo>
              <a:lnTo>
                <a:pt x="1236557" y="163868"/>
              </a:lnTo>
            </a:path>
          </a:pathLst>
        </a:custGeom>
        <a:noFill/>
        <a:ln w="12700" cap="flat" cmpd="sng" algn="ctr">
          <a:solidFill>
            <a:schemeClr val="accent1">
              <a:tint val="7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ECFE6A-A792-43C6-986E-D87ECB7654CF}">
      <dsp:nvSpPr>
        <dsp:cNvPr id="0" name=""/>
        <dsp:cNvSpPr/>
      </dsp:nvSpPr>
      <dsp:spPr>
        <a:xfrm>
          <a:off x="2623088" y="1798439"/>
          <a:ext cx="1148782" cy="548639"/>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panose="020B0604020202020204" pitchFamily="34" charset="0"/>
              <a:cs typeface="Arial" panose="020B0604020202020204" pitchFamily="34" charset="0"/>
            </a:rPr>
            <a:t>Human Resources</a:t>
          </a:r>
          <a:endParaRPr lang="en-US" sz="1100" kern="1200" dirty="0">
            <a:solidFill>
              <a:schemeClr val="tx1"/>
            </a:solidFill>
            <a:latin typeface="Arial" panose="020B0604020202020204" pitchFamily="34" charset="0"/>
            <a:cs typeface="Arial" panose="020B0604020202020204" pitchFamily="34" charset="0"/>
          </a:endParaRPr>
        </a:p>
      </dsp:txBody>
      <dsp:txXfrm>
        <a:off x="2639157" y="1814508"/>
        <a:ext cx="1116644" cy="516501"/>
      </dsp:txXfrm>
    </dsp:sp>
    <dsp:sp modelId="{6120E87E-78FB-4179-BBE2-5D7565B78E01}">
      <dsp:nvSpPr>
        <dsp:cNvPr id="0" name=""/>
        <dsp:cNvSpPr/>
      </dsp:nvSpPr>
      <dsp:spPr>
        <a:xfrm>
          <a:off x="3151760" y="2347078"/>
          <a:ext cx="91440" cy="163868"/>
        </a:xfrm>
        <a:custGeom>
          <a:avLst/>
          <a:gdLst/>
          <a:ahLst/>
          <a:cxnLst/>
          <a:rect l="0" t="0" r="0" b="0"/>
          <a:pathLst>
            <a:path>
              <a:moveTo>
                <a:pt x="45720" y="0"/>
              </a:moveTo>
              <a:lnTo>
                <a:pt x="45720" y="163868"/>
              </a:lnTo>
            </a:path>
          </a:pathLst>
        </a:custGeom>
        <a:no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C465F5-23E3-4FEB-BE6C-D98B3B125295}">
      <dsp:nvSpPr>
        <dsp:cNvPr id="0" name=""/>
        <dsp:cNvSpPr/>
      </dsp:nvSpPr>
      <dsp:spPr>
        <a:xfrm>
          <a:off x="2605667" y="2510946"/>
          <a:ext cx="1183625" cy="548639"/>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Arial" panose="020B0604020202020204" pitchFamily="34" charset="0"/>
              <a:cs typeface="Arial" panose="020B0604020202020204" pitchFamily="34" charset="0"/>
            </a:rPr>
            <a:t>Data Stewards</a:t>
          </a:r>
          <a:endParaRPr lang="en-US" sz="1100" kern="1200" dirty="0">
            <a:solidFill>
              <a:schemeClr val="tx1"/>
            </a:solidFill>
            <a:latin typeface="Arial" panose="020B0604020202020204" pitchFamily="34" charset="0"/>
            <a:cs typeface="Arial" panose="020B0604020202020204" pitchFamily="34" charset="0"/>
          </a:endParaRPr>
        </a:p>
      </dsp:txBody>
      <dsp:txXfrm>
        <a:off x="2621736" y="2527015"/>
        <a:ext cx="1151487" cy="5165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96CA4F-2197-CC40-B4FC-798A937A9DC6}" type="datetimeFigureOut">
              <a:rPr lang="en-US" smtClean="0"/>
              <a:t>11/13/2018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322656-8894-1544-92AA-01B3CF5E6182}" type="slidenum">
              <a:rPr lang="en-US" smtClean="0"/>
              <a:t>‹#›</a:t>
            </a:fld>
            <a:endParaRPr lang="en-US"/>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be distribution</a:t>
            </a:r>
            <a:r>
              <a:rPr lang="en-US" baseline="0" dirty="0" smtClean="0"/>
              <a:t> – please cite.</a:t>
            </a:r>
          </a:p>
          <a:p>
            <a:endParaRPr lang="en-US" baseline="0" dirty="0" smtClean="0"/>
          </a:p>
          <a:p>
            <a:r>
              <a:rPr lang="en-US" baseline="0" dirty="0" smtClean="0"/>
              <a:t>Hosch, B. (2018) Data governance – A primer. North East Association for Institutional Research Annual Meeting, Pittsburgh, PA, November 3, 2018.</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a:t>
            </a:fld>
            <a:endParaRPr lang="en-US"/>
          </a:p>
        </p:txBody>
      </p:sp>
    </p:spTree>
    <p:extLst>
      <p:ext uri="{BB962C8B-B14F-4D97-AF65-F5344CB8AC3E}">
        <p14:creationId xmlns:p14="http://schemas.microsoft.com/office/powerpoint/2010/main" val="124372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Stanford</a:t>
            </a:r>
          </a:p>
          <a:p>
            <a:r>
              <a:rPr lang="en-US" dirty="0" smtClean="0"/>
              <a:t>https://web.stanford.edu/dept/pres-provost/cgi-bin/dg/wordpress/dg-structure/</a:t>
            </a:r>
          </a:p>
          <a:p>
            <a:endParaRPr lang="en-US" dirty="0" smtClean="0"/>
          </a:p>
          <a:p>
            <a:r>
              <a:rPr lang="en-US" sz="1200" b="1" dirty="0" smtClean="0">
                <a:effectLst/>
              </a:rPr>
              <a:t>Stanford University Data Stewards Groups (SUDS)</a:t>
            </a:r>
            <a:endParaRPr lang="en-US" dirty="0" smtClean="0"/>
          </a:p>
          <a:p>
            <a:r>
              <a:rPr lang="en-US" sz="1200" dirty="0" smtClean="0">
                <a:effectLst/>
              </a:rPr>
              <a:t>Data Stewardship groups are made up of subject matter experts whose primary focus is defining reporting terms and gathering metadata associate with their reporting environment. The subject matter experts are individuals who enter the data, who perform analytics on the data or interacts with the data in some way on a daily basis. The SUDS mission is to provide the metadata infrastructure to support improved decision-making, ensure information integrity, build data knowledge, and meet compliance requirements university-wide, enabling our partners to excel at teaching, learning and research.</a:t>
            </a:r>
            <a:endParaRPr lang="en-US" dirty="0" smtClean="0"/>
          </a:p>
          <a:p>
            <a:r>
              <a:rPr lang="en-US" sz="1200" b="1" dirty="0" smtClean="0">
                <a:effectLst/>
              </a:rPr>
              <a:t>Data Governance Committee (DG Committee)</a:t>
            </a:r>
            <a:endParaRPr lang="en-US" dirty="0" smtClean="0"/>
          </a:p>
          <a:p>
            <a:r>
              <a:rPr lang="en-US" dirty="0" smtClean="0"/>
              <a:t>The DG Committee is a cross functional group comprised of the lead steward from each of the SUDS group and representatives from several additional units and schools who have a vested interest in the university’s data governance program.  The charge of the DG Committee is developing, setting and incorporating data governance policies, standards, procedures, and roles and responsibilities.  </a:t>
            </a:r>
          </a:p>
          <a:p>
            <a:r>
              <a:rPr lang="en-US" sz="1200" b="1" dirty="0" smtClean="0">
                <a:effectLst/>
              </a:rPr>
              <a:t>Business Intelligence Competency Center- Steering Committee (BICC-SC)</a:t>
            </a:r>
            <a:endParaRPr lang="en-US" dirty="0" smtClean="0"/>
          </a:p>
          <a:p>
            <a:r>
              <a:rPr lang="en-US" dirty="0" smtClean="0"/>
              <a:t>The BICC SC is a senior leadership team that provides cross-functional oversight and envisions and communicates the long-term value of the BI program, helps achieve buy-in from peers, and strives to effect change in business processes and data quality within their units.  The BICC Steering Committee members all serve as data governance adopters and champions of the use of data governance in decision-making and provide strategic oversight of the data governance program in order to ensure that the programs aligns with the university data goals.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35</a:t>
            </a:fld>
            <a:endParaRPr lang="en-US"/>
          </a:p>
        </p:txBody>
      </p:sp>
    </p:spTree>
    <p:extLst>
      <p:ext uri="{BB962C8B-B14F-4D97-AF65-F5344CB8AC3E}">
        <p14:creationId xmlns:p14="http://schemas.microsoft.com/office/powerpoint/2010/main" val="36163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Knight, M. (2017) “What is data stewardship?” http://www.dataversity.net/what-is-data-stewardship/</a:t>
            </a:r>
          </a:p>
          <a:p>
            <a:endParaRPr lang="en-US" dirty="0" smtClean="0"/>
          </a:p>
          <a:p>
            <a:r>
              <a:rPr lang="en-US" dirty="0" err="1" smtClean="0"/>
              <a:t>Plotkin</a:t>
            </a:r>
            <a:r>
              <a:rPr lang="en-US" dirty="0" smtClean="0"/>
              <a:t>, D. (2014) Data Stewardship: An Actionable Guide to Effective Data Management and Data Governance. ISBN: 978-0-12-410389-4</a:t>
            </a:r>
          </a:p>
          <a:p>
            <a:r>
              <a:rPr lang="en-US" dirty="0" smtClean="0"/>
              <a:t>Van den Hoven, John (1999).</a:t>
            </a:r>
            <a:r>
              <a:rPr lang="en-US" baseline="0" dirty="0" smtClean="0"/>
              <a:t> “Information Resource Management: Stewards of Data,” Information Systems Management </a:t>
            </a:r>
            <a:r>
              <a:rPr lang="en-US" baseline="0" dirty="0" err="1" smtClean="0"/>
              <a:t>doi</a:t>
            </a:r>
            <a:r>
              <a:rPr lang="en-US" baseline="0" dirty="0" smtClean="0"/>
              <a:t>: 10.1201/1078/43187.16.1.19990101/31167.13</a:t>
            </a:r>
          </a:p>
          <a:p>
            <a:endParaRPr lang="en-US" baseline="0" dirty="0" smtClean="0"/>
          </a:p>
          <a:p>
            <a:r>
              <a:rPr lang="en-US" dirty="0" smtClean="0"/>
              <a:t>http://www.datagovernance.com/adg_data_governance_governance_and_stewardship/</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39</a:t>
            </a:fld>
            <a:endParaRPr lang="en-US"/>
          </a:p>
        </p:txBody>
      </p:sp>
    </p:spTree>
    <p:extLst>
      <p:ext uri="{BB962C8B-B14F-4D97-AF65-F5344CB8AC3E}">
        <p14:creationId xmlns:p14="http://schemas.microsoft.com/office/powerpoint/2010/main" val="181866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https://www.sas.com/content/dam/SAS/en_au/doc/whitepaper1/5%20Models%20Data%20Stewardship%20White%20Paper.pdf</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41</a:t>
            </a:fld>
            <a:endParaRPr lang="en-US"/>
          </a:p>
        </p:txBody>
      </p:sp>
    </p:spTree>
    <p:extLst>
      <p:ext uri="{BB962C8B-B14F-4D97-AF65-F5344CB8AC3E}">
        <p14:creationId xmlns:p14="http://schemas.microsoft.com/office/powerpoint/2010/main" val="2441281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http://www.stanford.edu%2Fdept%2Fpres-provost%2Fcgi-bin%2Fdg%2Fwordpress%2Fwp-content%2Fuploads%2F2012%2F01%2FDG-Data-Stewardship.doc&amp;usg=AOvVaw1bVAl3vVR0sBVD4Zn2hBnD</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42</a:t>
            </a:fld>
            <a:endParaRPr lang="en-US"/>
          </a:p>
        </p:txBody>
      </p:sp>
    </p:spTree>
    <p:extLst>
      <p:ext uri="{BB962C8B-B14F-4D97-AF65-F5344CB8AC3E}">
        <p14:creationId xmlns:p14="http://schemas.microsoft.com/office/powerpoint/2010/main" val="188165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stewardship:</a:t>
            </a:r>
            <a:r>
              <a:rPr lang="en-US" baseline="0" dirty="0" smtClean="0"/>
              <a:t> An actionable guide to effective data management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43</a:t>
            </a:fld>
            <a:endParaRPr lang="en-US"/>
          </a:p>
        </p:txBody>
      </p:sp>
    </p:spTree>
    <p:extLst>
      <p:ext uri="{BB962C8B-B14F-4D97-AF65-F5344CB8AC3E}">
        <p14:creationId xmlns:p14="http://schemas.microsoft.com/office/powerpoint/2010/main" val="100478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r>
              <a:rPr lang="en-US" dirty="0" smtClean="0"/>
              <a:t>https://library.educause.edu/~/media/files/library/2017/8/ers1702cdo.pdf</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46</a:t>
            </a:fld>
            <a:endParaRPr lang="en-US"/>
          </a:p>
        </p:txBody>
      </p:sp>
    </p:spTree>
    <p:extLst>
      <p:ext uri="{BB962C8B-B14F-4D97-AF65-F5344CB8AC3E}">
        <p14:creationId xmlns:p14="http://schemas.microsoft.com/office/powerpoint/2010/main" val="376867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2</a:t>
            </a:fld>
            <a:endParaRPr lang="en-US"/>
          </a:p>
        </p:txBody>
      </p:sp>
    </p:spTree>
    <p:extLst>
      <p:ext uri="{BB962C8B-B14F-4D97-AF65-F5344CB8AC3E}">
        <p14:creationId xmlns:p14="http://schemas.microsoft.com/office/powerpoint/2010/main" val="305243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Seiner, R. (2014) </a:t>
            </a:r>
            <a:r>
              <a:rPr lang="en-US" i="1" dirty="0" smtClean="0"/>
              <a:t>Non-invasive data governance: </a:t>
            </a:r>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path of least resistance and greatest success</a:t>
            </a:r>
            <a:r>
              <a:rPr lang="en-US" sz="1200" kern="1200" dirty="0" smtClean="0">
                <a:solidFill>
                  <a:schemeClr val="tx1"/>
                </a:solidFill>
                <a:effectLst/>
                <a:latin typeface="+mn-lt"/>
                <a:ea typeface="+mn-ea"/>
                <a:cs typeface="+mn-cs"/>
              </a:rPr>
              <a:t>. Basking Ridge, NJ: Technics Publications</a:t>
            </a:r>
            <a:endParaRPr lang="en-US" dirty="0" smtClean="0"/>
          </a:p>
          <a:p>
            <a:r>
              <a:rPr lang="en-US" dirty="0" smtClean="0"/>
              <a:t>https://www.gartner.com/it-glossary/information-governance</a:t>
            </a:r>
          </a:p>
          <a:p>
            <a:r>
              <a:rPr lang="en-US" dirty="0" smtClean="0"/>
              <a:t>http://www.datagovernance.com/adg_data_governance_definition/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6</a:t>
            </a:fld>
            <a:endParaRPr lang="en-US"/>
          </a:p>
        </p:txBody>
      </p:sp>
    </p:spTree>
    <p:extLst>
      <p:ext uri="{BB962C8B-B14F-4D97-AF65-F5344CB8AC3E}">
        <p14:creationId xmlns:p14="http://schemas.microsoft.com/office/powerpoint/2010/main" val="264933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References</a:t>
            </a:r>
          </a:p>
          <a:p>
            <a:r>
              <a:rPr lang="en-US" dirty="0" smtClean="0"/>
              <a:t>https://www.stonybrook.edu/commcms/irpe/about/data_governance/data_governance.php</a:t>
            </a:r>
          </a:p>
          <a:p>
            <a:r>
              <a:rPr lang="en-US" dirty="0" smtClean="0"/>
              <a:t>https://www.vanderbilt.edu/datagovernance/</a:t>
            </a:r>
          </a:p>
          <a:p>
            <a:r>
              <a:rPr lang="en-US" dirty="0" smtClean="0"/>
              <a:t>http://www.rochester.edu/provost/datagovernance/what-is-data-governance.html</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7</a:t>
            </a:fld>
            <a:endParaRPr lang="en-US"/>
          </a:p>
        </p:txBody>
      </p:sp>
    </p:spTree>
    <p:extLst>
      <p:ext uri="{BB962C8B-B14F-4D97-AF65-F5344CB8AC3E}">
        <p14:creationId xmlns:p14="http://schemas.microsoft.com/office/powerpoint/2010/main" val="367988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15</a:t>
            </a:fld>
            <a:endParaRPr lang="en-US"/>
          </a:p>
        </p:txBody>
      </p:sp>
    </p:spTree>
    <p:extLst>
      <p:ext uri="{BB962C8B-B14F-4D97-AF65-F5344CB8AC3E}">
        <p14:creationId xmlns:p14="http://schemas.microsoft.com/office/powerpoint/2010/main" val="10795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https://www.gartner.com/smarterwithgartner/treating-information-as-an-asset/</a:t>
            </a:r>
          </a:p>
          <a:p>
            <a:endParaRPr lang="en-US" dirty="0" smtClean="0"/>
          </a:p>
          <a:p>
            <a:r>
              <a:rPr lang="en-US" dirty="0" smtClean="0"/>
              <a:t>https://www.gartner.com/en/newsroom/press-releases/2017-02-08-gartner-says-within-five-years-organizations-will-be-valued-on-their-information-portfolios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19</a:t>
            </a:fld>
            <a:endParaRPr lang="en-US"/>
          </a:p>
        </p:txBody>
      </p:sp>
    </p:spTree>
    <p:extLst>
      <p:ext uri="{BB962C8B-B14F-4D97-AF65-F5344CB8AC3E}">
        <p14:creationId xmlns:p14="http://schemas.microsoft.com/office/powerpoint/2010/main" val="427823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Stony Brook examples:</a:t>
            </a:r>
          </a:p>
          <a:p>
            <a:endParaRPr lang="en-US" dirty="0" smtClean="0"/>
          </a:p>
          <a:p>
            <a:r>
              <a:rPr lang="en-US" dirty="0" smtClean="0"/>
              <a:t>Value</a:t>
            </a:r>
            <a:r>
              <a:rPr lang="en-US" baseline="0" dirty="0" smtClean="0"/>
              <a:t> – difficulty monitoring faculty load because data are not well structured, defined, and stored. Could increase equity and productivity with better governance</a:t>
            </a:r>
          </a:p>
          <a:p>
            <a:endParaRPr lang="en-US" baseline="0" dirty="0" smtClean="0"/>
          </a:p>
          <a:p>
            <a:r>
              <a:rPr lang="en-US" baseline="0" dirty="0" smtClean="0"/>
              <a:t>Costs – difficulty monitoring costs because of financial practices and coding. Could reduce cost overruns with real-time monitoring</a:t>
            </a:r>
          </a:p>
          <a:p>
            <a:endParaRPr lang="en-US" baseline="0" dirty="0" smtClean="0"/>
          </a:p>
          <a:p>
            <a:r>
              <a:rPr lang="en-US" baseline="0" dirty="0" smtClean="0"/>
              <a:t>Risks – disclosure and access risks inhere because risk levels not well communicated</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22</a:t>
            </a:fld>
            <a:endParaRPr lang="en-US"/>
          </a:p>
        </p:txBody>
      </p:sp>
    </p:spTree>
    <p:extLst>
      <p:ext uri="{BB962C8B-B14F-4D97-AF65-F5344CB8AC3E}">
        <p14:creationId xmlns:p14="http://schemas.microsoft.com/office/powerpoint/2010/main" val="62887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33</a:t>
            </a:fld>
            <a:endParaRPr lang="en-US"/>
          </a:p>
        </p:txBody>
      </p:sp>
    </p:spTree>
    <p:extLst>
      <p:ext uri="{BB962C8B-B14F-4D97-AF65-F5344CB8AC3E}">
        <p14:creationId xmlns:p14="http://schemas.microsoft.com/office/powerpoint/2010/main" val="237448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Wisconsin</a:t>
            </a:r>
          </a:p>
          <a:p>
            <a:r>
              <a:rPr lang="en-US" dirty="0" smtClean="0"/>
              <a:t>https://data.wisc.edu/data-governance/#strucureimg</a:t>
            </a:r>
          </a:p>
          <a:p>
            <a:endParaRPr lang="en-US" dirty="0" smtClean="0"/>
          </a:p>
          <a:p>
            <a:r>
              <a:rPr lang="en-US" b="1" dirty="0" smtClean="0"/>
              <a:t>Data Governance Steering Committee</a:t>
            </a:r>
          </a:p>
          <a:p>
            <a:r>
              <a:rPr lang="en-US" dirty="0" smtClean="0">
                <a:effectLst/>
              </a:rPr>
              <a:t>In aligning with the priorities established for the University of Wisconsin-Madison, the mission of the Data Governance Program is to allow for and facilitate data-driven decision making.  The Data Governance Steering Committee has been established to sponsor and ensure the success of that program.</a:t>
            </a:r>
          </a:p>
          <a:p>
            <a:r>
              <a:rPr lang="en-US" dirty="0" smtClean="0">
                <a:effectLst/>
              </a:rPr>
              <a:t>The Data Governance Steering Committee is responsible for providing executive level guidance to the program as well as promoting Data Governance across UW-Madison. They are also responsible for  determining the priority and budget of major data-related projects.</a:t>
            </a:r>
          </a:p>
          <a:p>
            <a:endParaRPr lang="en-US" dirty="0" smtClean="0"/>
          </a:p>
          <a:p>
            <a:r>
              <a:rPr lang="en-US" b="1" dirty="0" smtClean="0"/>
              <a:t>Data Governance Stewardship Council</a:t>
            </a:r>
          </a:p>
          <a:p>
            <a:r>
              <a:rPr lang="en-US" dirty="0" smtClean="0"/>
              <a:t>In aligning with the priorities established for the University of Wisconsin-Madison, the mission of the Data Governance Program is to allow for and facilitate data-driven decision making. The Data Stewardship Council has been established to determine the operational structure of the program.</a:t>
            </a:r>
          </a:p>
          <a:p>
            <a:r>
              <a:rPr lang="en-US" dirty="0" smtClean="0"/>
              <a:t>The Data Governance Stewardship Council is responsible for drafting, communicating, and recommending for approval data related policies. They are also responsible for implementing, budgeting, and monitoring data-related programs across UW-Madison.</a:t>
            </a:r>
          </a:p>
          <a:p>
            <a:endParaRPr lang="en-US" dirty="0" smtClean="0"/>
          </a:p>
          <a:p>
            <a:endParaRPr lang="en-US" dirty="0" smtClean="0"/>
          </a:p>
          <a:p>
            <a:endParaRPr lang="en-US" dirty="0" smtClean="0"/>
          </a:p>
          <a:p>
            <a:r>
              <a:rPr lang="en-US" b="1" dirty="0" smtClean="0"/>
              <a:t>Stanford</a:t>
            </a:r>
          </a:p>
          <a:p>
            <a:r>
              <a:rPr lang="en-US" dirty="0" smtClean="0"/>
              <a:t>https://web.stanford.edu/dept/pres-provost/cgi-bin/dg/wordpress/dg-structure/</a:t>
            </a:r>
          </a:p>
          <a:p>
            <a:endParaRPr lang="en-US" dirty="0" smtClean="0"/>
          </a:p>
          <a:p>
            <a:r>
              <a:rPr lang="en-US" sz="1200" b="1" dirty="0" smtClean="0">
                <a:effectLst/>
              </a:rPr>
              <a:t>Stanford University Data Stewards Groups (SUDS)</a:t>
            </a:r>
            <a:endParaRPr lang="en-US" dirty="0" smtClean="0"/>
          </a:p>
          <a:p>
            <a:r>
              <a:rPr lang="en-US" sz="1200" dirty="0" smtClean="0">
                <a:effectLst/>
              </a:rPr>
              <a:t>Data Stewardship groups are made up of subject matter experts whose primary focus is defining reporting terms and gathering metadata associate with their reporting environment. The subject matter experts are individuals who enter the data, who perform analytics on the data or interacts with the data in some way on a daily basis. The SUDS mission is to provide the metadata infrastructure to support improved decision-making, ensure information integrity, build data knowledge, and meet compliance requirements university-wide, enabling our partners to excel at teaching, learning and research.</a:t>
            </a:r>
            <a:endParaRPr lang="en-US" dirty="0" smtClean="0"/>
          </a:p>
          <a:p>
            <a:r>
              <a:rPr lang="en-US" sz="1200" b="1" dirty="0" smtClean="0">
                <a:effectLst/>
              </a:rPr>
              <a:t>Data Governance Committee (DG Committee)</a:t>
            </a:r>
            <a:endParaRPr lang="en-US" dirty="0" smtClean="0"/>
          </a:p>
          <a:p>
            <a:r>
              <a:rPr lang="en-US" dirty="0" smtClean="0"/>
              <a:t>The DG Committee is a cross functional group comprised of the lead steward from each of the SUDS group and representatives from several additional units and schools who have a vested interest in the university’s data governance program.  The charge of the DG Committee is developing, setting and incorporating data governance policies, standards, procedures, and roles and responsibilities.  </a:t>
            </a:r>
          </a:p>
          <a:p>
            <a:r>
              <a:rPr lang="en-US" sz="1200" b="1" dirty="0" smtClean="0">
                <a:effectLst/>
              </a:rPr>
              <a:t>Business Intelligence Competency Center- Steering Committee (BICC-SC)</a:t>
            </a:r>
            <a:endParaRPr lang="en-US" dirty="0" smtClean="0"/>
          </a:p>
          <a:p>
            <a:r>
              <a:rPr lang="en-US" dirty="0" smtClean="0"/>
              <a:t>The BICC SC is a senior leadership team that provides cross-functional oversight and envisions and communicates the long-term value of the BI program, helps achieve buy-in from peers, and strives to effect change in business processes and data quality within their units.  The BICC Steering Committee members all serve as data governance adopters and champions of the use of data governance in decision-making and provide strategic oversight of the data governance program in order to ensure that the programs aligns with the university data goals.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34</a:t>
            </a:fld>
            <a:endParaRPr lang="en-US"/>
          </a:p>
        </p:txBody>
      </p:sp>
    </p:spTree>
    <p:extLst>
      <p:ext uri="{BB962C8B-B14F-4D97-AF65-F5344CB8AC3E}">
        <p14:creationId xmlns:p14="http://schemas.microsoft.com/office/powerpoint/2010/main" val="5659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623" y="1079817"/>
            <a:ext cx="3361036" cy="574750"/>
          </a:xfrm>
          <a:prstGeom prst="rect">
            <a:avLst/>
          </a:prstGeom>
        </p:spPr>
      </p:pic>
      <p:cxnSp>
        <p:nvCxnSpPr>
          <p:cNvPr id="10" name="Straight Connector 9"/>
          <p:cNvCxnSpPr/>
          <p:nvPr userDrawn="1"/>
        </p:nvCxnSpPr>
        <p:spPr>
          <a:xfrm flipV="1">
            <a:off x="1649601" y="3868967"/>
            <a:ext cx="7595138" cy="743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9601" y="1893337"/>
            <a:ext cx="4580462" cy="1711610"/>
          </a:xfrm>
          <a:prstGeom prst="rect">
            <a:avLst/>
          </a:prstGeom>
        </p:spPr>
      </p:pic>
      <p:sp>
        <p:nvSpPr>
          <p:cNvPr id="8" name="Text Placeholder 2"/>
          <p:cNvSpPr>
            <a:spLocks noGrp="1"/>
          </p:cNvSpPr>
          <p:nvPr>
            <p:ph type="body" idx="10" hasCustomPrompt="1"/>
          </p:nvPr>
        </p:nvSpPr>
        <p:spPr>
          <a:xfrm>
            <a:off x="1557989" y="4022538"/>
            <a:ext cx="6418317" cy="432374"/>
          </a:xfrm>
          <a:prstGeom prst="rect">
            <a:avLst/>
          </a:prstGeom>
        </p:spPr>
        <p:txBody>
          <a:bodyPr>
            <a:noAutofit/>
          </a:bodyPr>
          <a:lstStyle>
            <a:lvl1pPr marL="0" indent="0">
              <a:lnSpc>
                <a:spcPct val="100000"/>
              </a:lnSpc>
              <a:buNone/>
              <a:defRPr sz="1400" b="1" i="0">
                <a:solidFill>
                  <a:schemeClr val="bg1"/>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SUBTITLE OR NAME OF PRESENTATION</a:t>
            </a:r>
          </a:p>
        </p:txBody>
      </p:sp>
    </p:spTree>
    <p:extLst>
      <p:ext uri="{BB962C8B-B14F-4D97-AF65-F5344CB8AC3E}">
        <p14:creationId xmlns:p14="http://schemas.microsoft.com/office/powerpoint/2010/main" val="92914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00" y="504825"/>
            <a:ext cx="7992784" cy="613993"/>
          </a:xfrm>
          <a:prstGeom prst="rect">
            <a:avLst/>
          </a:prstGeom>
        </p:spPr>
        <p:txBody>
          <a:bodyPr anchor="t" anchorCtr="0">
            <a:normAutofit/>
          </a:bodyPr>
          <a:lstStyle>
            <a:lvl1pPr>
              <a:lnSpc>
                <a:spcPct val="80000"/>
              </a:lnSpc>
              <a:defRPr sz="2250" b="1" i="0" baseline="0">
                <a:solidFill>
                  <a:schemeClr val="tx1"/>
                </a:solidFill>
                <a:latin typeface="Arial" panose="020B0604020202020204" pitchFamily="34" charset="0"/>
                <a:ea typeface="Verdana" charset="0"/>
                <a:cs typeface="Arial" panose="020B0604020202020204" pitchFamily="34" charset="0"/>
              </a:defRPr>
            </a:lvl1pPr>
          </a:lstStyle>
          <a:p>
            <a:r>
              <a:rPr lang="en-US" dirty="0" smtClean="0"/>
              <a:t>Title</a:t>
            </a:r>
            <a:endParaRPr lang="en-US" dirty="0"/>
          </a:p>
        </p:txBody>
      </p:sp>
      <p:sp>
        <p:nvSpPr>
          <p:cNvPr id="3" name="Text Placeholder 2"/>
          <p:cNvSpPr>
            <a:spLocks noGrp="1"/>
          </p:cNvSpPr>
          <p:nvPr>
            <p:ph type="body" idx="1" hasCustomPrompt="1"/>
          </p:nvPr>
        </p:nvSpPr>
        <p:spPr>
          <a:xfrm>
            <a:off x="596900" y="1228725"/>
            <a:ext cx="7992784" cy="3102543"/>
          </a:xfrm>
          <a:prstGeom prst="rect">
            <a:avLst/>
          </a:prstGeom>
        </p:spPr>
        <p:txBody>
          <a:bodyPr>
            <a:noAutofit/>
          </a:bodyPr>
          <a:lstStyle>
            <a:lvl1pPr marL="342900" indent="-342900">
              <a:lnSpc>
                <a:spcPct val="100000"/>
              </a:lnSpc>
              <a:spcBef>
                <a:spcPts val="0"/>
              </a:spcBef>
              <a:buFont typeface="Arial" panose="020B0604020202020204" pitchFamily="34" charset="0"/>
              <a:buChar char="•"/>
              <a:defRPr sz="2100" b="0" i="0" baseline="0">
                <a:solidFill>
                  <a:schemeClr val="tx1">
                    <a:lumMod val="75000"/>
                    <a:lumOff val="25000"/>
                  </a:schemeClr>
                </a:solidFill>
                <a:latin typeface="Georgia" charset="0"/>
                <a:ea typeface="Georgia" charset="0"/>
                <a:cs typeface="Georgia" charset="0"/>
              </a:defRPr>
            </a:lvl1pPr>
            <a:lvl2pPr marL="600075" indent="-257175">
              <a:buFont typeface="Arial" panose="020B0604020202020204" pitchFamily="34" charset="0"/>
              <a:buChar char="•"/>
              <a:defRPr sz="1800">
                <a:solidFill>
                  <a:schemeClr val="tx1">
                    <a:lumMod val="75000"/>
                    <a:lumOff val="25000"/>
                  </a:schemeClr>
                </a:solidFill>
                <a:latin typeface="Georgia" panose="02040502050405020303" pitchFamily="18" charset="0"/>
              </a:defRPr>
            </a:lvl2pPr>
            <a:lvl3pPr marL="900113" indent="-214313">
              <a:buFont typeface="Arial" panose="020B0604020202020204" pitchFamily="34" charset="0"/>
              <a:buChar char="•"/>
              <a:defRPr sz="1650">
                <a:solidFill>
                  <a:schemeClr val="tx1">
                    <a:tint val="75000"/>
                  </a:schemeClr>
                </a:solidFill>
                <a:latin typeface="Georgia" panose="02040502050405020303" pitchFamily="18" charset="0"/>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Comment</a:t>
            </a:r>
          </a:p>
          <a:p>
            <a:pPr lvl="0"/>
            <a:endParaRPr lang="en-US" dirty="0" smtClean="0"/>
          </a:p>
          <a:p>
            <a:pPr lvl="0"/>
            <a:r>
              <a:rPr lang="en-US" dirty="0" smtClean="0"/>
              <a:t>Level 1</a:t>
            </a:r>
          </a:p>
          <a:p>
            <a:pPr lvl="1"/>
            <a:r>
              <a:rPr lang="en-US" dirty="0" smtClean="0"/>
              <a:t>Level 2</a:t>
            </a:r>
          </a:p>
          <a:p>
            <a:pPr lvl="2"/>
            <a:r>
              <a:rPr lang="en-US" dirty="0" smtClean="0"/>
              <a:t>Level 3</a:t>
            </a:r>
          </a:p>
          <a:p>
            <a:pPr lvl="0"/>
            <a:endParaRPr lang="en-US" dirty="0" smtClean="0"/>
          </a:p>
        </p:txBody>
      </p:sp>
    </p:spTree>
    <p:extLst>
      <p:ext uri="{BB962C8B-B14F-4D97-AF65-F5344CB8AC3E}">
        <p14:creationId xmlns:p14="http://schemas.microsoft.com/office/powerpoint/2010/main" val="2482319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BU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6287" y="581740"/>
            <a:ext cx="7881730" cy="531445"/>
          </a:xfrm>
          <a:prstGeom prst="rect">
            <a:avLst/>
          </a:prstGeom>
        </p:spPr>
        <p:txBody>
          <a:bodyPr anchor="t" anchorCtr="0">
            <a:normAutofit/>
          </a:bodyPr>
          <a:lstStyle>
            <a:lvl1pPr>
              <a:lnSpc>
                <a:spcPct val="80000"/>
              </a:lnSpc>
              <a:defRPr sz="3000" b="1" i="0" baseline="0">
                <a:latin typeface="Arial" panose="020B0604020202020204" pitchFamily="34" charset="0"/>
                <a:ea typeface="Verdana" charset="0"/>
                <a:cs typeface="Arial" panose="020B0604020202020204" pitchFamily="34" charset="0"/>
              </a:defRPr>
            </a:lvl1pPr>
          </a:lstStyle>
          <a:p>
            <a:r>
              <a:rPr lang="en-US" dirty="0"/>
              <a:t>[Insert title]</a:t>
            </a:r>
          </a:p>
        </p:txBody>
      </p:sp>
      <p:graphicFrame>
        <p:nvGraphicFramePr>
          <p:cNvPr id="6" name="Chart 5"/>
          <p:cNvGraphicFramePr/>
          <p:nvPr userDrawn="1">
            <p:extLst>
              <p:ext uri="{D42A27DB-BD31-4B8C-83A1-F6EECF244321}">
                <p14:modId xmlns:p14="http://schemas.microsoft.com/office/powerpoint/2010/main" val="3664223085"/>
              </p:ext>
            </p:extLst>
          </p:nvPr>
        </p:nvGraphicFramePr>
        <p:xfrm>
          <a:off x="606287" y="1410788"/>
          <a:ext cx="7881730" cy="3192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867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00" y="1907317"/>
            <a:ext cx="7992784" cy="613993"/>
          </a:xfrm>
          <a:prstGeom prst="rect">
            <a:avLst/>
          </a:prstGeom>
        </p:spPr>
        <p:txBody>
          <a:bodyPr anchor="t" anchorCtr="0">
            <a:normAutofit/>
          </a:bodyPr>
          <a:lstStyle>
            <a:lvl1pPr>
              <a:lnSpc>
                <a:spcPct val="80000"/>
              </a:lnSpc>
              <a:defRPr sz="3600" b="1" i="0" cap="all" baseline="0">
                <a:solidFill>
                  <a:schemeClr val="tx1"/>
                </a:solidFill>
                <a:latin typeface="Arial" panose="020B0604020202020204" pitchFamily="34" charset="0"/>
                <a:ea typeface="Verdana" charset="0"/>
                <a:cs typeface="Arial" panose="020B0604020202020204" pitchFamily="34" charset="0"/>
              </a:defRPr>
            </a:lvl1pPr>
          </a:lstStyle>
          <a:p>
            <a:r>
              <a:rPr lang="en-US" dirty="0" smtClean="0"/>
              <a:t>Section Divider</a:t>
            </a:r>
            <a:endParaRPr lang="en-US" dirty="0"/>
          </a:p>
        </p:txBody>
      </p:sp>
    </p:spTree>
    <p:extLst>
      <p:ext uri="{BB962C8B-B14F-4D97-AF65-F5344CB8AC3E}">
        <p14:creationId xmlns:p14="http://schemas.microsoft.com/office/powerpoint/2010/main" val="1368268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Rectangle 12"/>
          <p:cNvSpPr/>
          <p:nvPr userDrawn="1"/>
        </p:nvSpPr>
        <p:spPr>
          <a:xfrm>
            <a:off x="201478" y="0"/>
            <a:ext cx="877204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endParaRPr lang="en-US" dirty="0"/>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8650" y="203896"/>
            <a:ext cx="1494607" cy="252678"/>
          </a:xfrm>
          <a:prstGeom prst="rect">
            <a:avLst/>
          </a:prstGeom>
        </p:spPr>
      </p:pic>
      <p:sp>
        <p:nvSpPr>
          <p:cNvPr id="15" name="Title 1"/>
          <p:cNvSpPr txBox="1">
            <a:spLocks/>
          </p:cNvSpPr>
          <p:nvPr userDrawn="1"/>
        </p:nvSpPr>
        <p:spPr>
          <a:xfrm>
            <a:off x="1534333" y="767947"/>
            <a:ext cx="6418317" cy="1052018"/>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dirty="0"/>
          </a:p>
        </p:txBody>
      </p:sp>
      <p:sp>
        <p:nvSpPr>
          <p:cNvPr id="16" name="Text Placeholder 2"/>
          <p:cNvSpPr txBox="1">
            <a:spLocks/>
          </p:cNvSpPr>
          <p:nvPr userDrawn="1"/>
        </p:nvSpPr>
        <p:spPr>
          <a:xfrm>
            <a:off x="1534333" y="1916916"/>
            <a:ext cx="6418317" cy="2308654"/>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p:txBody>
      </p:sp>
      <p:cxnSp>
        <p:nvCxnSpPr>
          <p:cNvPr id="17" name="Straight Connector 16"/>
          <p:cNvCxnSpPr/>
          <p:nvPr userDrawn="1"/>
        </p:nvCxnSpPr>
        <p:spPr>
          <a:xfrm>
            <a:off x="628650" y="4567040"/>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8650" y="4677660"/>
            <a:ext cx="780724" cy="288807"/>
          </a:xfrm>
          <a:prstGeom prst="rect">
            <a:avLst/>
          </a:prstGeom>
        </p:spPr>
      </p:pic>
      <p:sp>
        <p:nvSpPr>
          <p:cNvPr id="19" name="Slide Number Placeholder 6"/>
          <p:cNvSpPr txBox="1">
            <a:spLocks/>
          </p:cNvSpPr>
          <p:nvPr userDrawn="1"/>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latin typeface="Georgia" charset="0"/>
                <a:ea typeface="Georgia" charset="0"/>
                <a:cs typeface="Georgia" charset="0"/>
              </a:rPr>
              <a:pPr/>
              <a:t>‹#›</a:t>
            </a:fld>
            <a:endParaRPr lang="en-US" dirty="0">
              <a:latin typeface="Georgia" charset="0"/>
              <a:ea typeface="Georgia" charset="0"/>
              <a:cs typeface="Georgia" charset="0"/>
            </a:endParaRP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00" r:id="rId3"/>
    <p:sldLayoutId id="2147483703"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hyperlink" Target="https://library.educause.edu/~/media/files/library/2015/3/ewg1501-pdf.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gartner.com/newsroom/id/1898914s-why-data-governance-matters-to-your-online-busines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bmbigdatahub.com/infographic/extracting-business-value-4-vs-big-dat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orbes.com/sites/forbespr/2017/05/31/poor-quality-data-imposes-costs-and-risks-on-businesses-says-new-forbes-insights-repor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rtner.com/smarterwithgartner/treating-information-as-an-ass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3" Type="http://schemas.openxmlformats.org/officeDocument/2006/relationships/hyperlink" Target="https://library.educause.edu/~/media/files/library/2017/8/ers1702cdo.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7.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57989" y="3920938"/>
            <a:ext cx="7259440" cy="432374"/>
          </a:xfrm>
        </p:spPr>
        <p:txBody>
          <a:bodyPr/>
          <a:lstStyle/>
          <a:p>
            <a:r>
              <a:rPr lang="en-US" sz="2400" cap="all" dirty="0" smtClean="0"/>
              <a:t>Data Governance – A Primer</a:t>
            </a:r>
            <a:r>
              <a:rPr lang="en-US" dirty="0" smtClean="0"/>
              <a:t/>
            </a:r>
            <a:br>
              <a:rPr lang="en-US" dirty="0" smtClean="0"/>
            </a:br>
            <a:r>
              <a:rPr lang="en-US" dirty="0" smtClean="0"/>
              <a:t>Dr. Braden J. Hosch</a:t>
            </a:r>
            <a:br>
              <a:rPr lang="en-US" dirty="0" smtClean="0"/>
            </a:br>
            <a:r>
              <a:rPr lang="en-US" dirty="0" smtClean="0"/>
              <a:t>Asst. Vice President for Institutional Research, Planning &amp; Effectiveness</a:t>
            </a:r>
            <a:br>
              <a:rPr lang="en-US" dirty="0" smtClean="0"/>
            </a:br>
            <a:r>
              <a:rPr lang="en-US" smtClean="0"/>
              <a:t>November </a:t>
            </a:r>
            <a:r>
              <a:rPr lang="en-US" smtClean="0"/>
              <a:t>4, </a:t>
            </a:r>
            <a:r>
              <a:rPr lang="en-US" dirty="0" smtClean="0"/>
              <a:t>2018</a:t>
            </a:r>
          </a:p>
        </p:txBody>
      </p:sp>
    </p:spTree>
    <p:extLst>
      <p:ext uri="{BB962C8B-B14F-4D97-AF65-F5344CB8AC3E}">
        <p14:creationId xmlns:p14="http://schemas.microsoft.com/office/powerpoint/2010/main" val="10525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characteristics of DG definitions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2418045"/>
              </p:ext>
            </p:extLst>
          </p:nvPr>
        </p:nvGraphicFramePr>
        <p:xfrm>
          <a:off x="723898" y="819686"/>
          <a:ext cx="7705726" cy="3535680"/>
        </p:xfrm>
        <a:graphic>
          <a:graphicData uri="http://schemas.openxmlformats.org/drawingml/2006/table">
            <a:tbl>
              <a:tblPr firstRow="1" bandRow="1">
                <a:tableStyleId>{7E9639D4-E3E2-4D34-9284-5A2195B3D0D7}</a:tableStyleId>
              </a:tblPr>
              <a:tblGrid>
                <a:gridCol w="3852863">
                  <a:extLst>
                    <a:ext uri="{9D8B030D-6E8A-4147-A177-3AD203B41FA5}">
                      <a16:colId xmlns:a16="http://schemas.microsoft.com/office/drawing/2014/main" val="3003765526"/>
                    </a:ext>
                  </a:extLst>
                </a:gridCol>
                <a:gridCol w="3852863">
                  <a:extLst>
                    <a:ext uri="{9D8B030D-6E8A-4147-A177-3AD203B41FA5}">
                      <a16:colId xmlns:a16="http://schemas.microsoft.com/office/drawing/2014/main" val="3525637409"/>
                    </a:ext>
                  </a:extLst>
                </a:gridCol>
              </a:tblGrid>
              <a:tr h="3361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Data governance IS</a:t>
                      </a:r>
                    </a:p>
                  </a:txBody>
                  <a:tcPr>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r>
                        <a:rPr lang="en-US" sz="2000" dirty="0" smtClean="0">
                          <a:latin typeface="Arial" panose="020B0604020202020204" pitchFamily="34" charset="0"/>
                          <a:cs typeface="Arial" panose="020B0604020202020204" pitchFamily="34" charset="0"/>
                        </a:rPr>
                        <a:t>Data Governance IS NOT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D52027"/>
                    </a:solidFill>
                  </a:tcPr>
                </a:tc>
                <a:extLst>
                  <a:ext uri="{0D108BD9-81ED-4DB2-BD59-A6C34878D82A}">
                    <a16:rowId xmlns:a16="http://schemas.microsoft.com/office/drawing/2014/main" val="891931203"/>
                  </a:ext>
                </a:extLst>
              </a:tr>
              <a:tr h="2713606">
                <a:tc>
                  <a:txBody>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More about people and behavior than data</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a:t>
                      </a:r>
                      <a:r>
                        <a:rPr lang="en-US" sz="2000" baseline="0" dirty="0" smtClean="0">
                          <a:latin typeface="Arial" panose="020B0604020202020204" pitchFamily="34" charset="0"/>
                          <a:cs typeface="Arial" panose="020B0604020202020204" pitchFamily="34" charset="0"/>
                        </a:rPr>
                        <a:t> system that r</a:t>
                      </a:r>
                      <a:r>
                        <a:rPr lang="en-US" sz="2000" dirty="0" smtClean="0">
                          <a:latin typeface="Arial" panose="020B0604020202020204" pitchFamily="34" charset="0"/>
                          <a:cs typeface="Arial" panose="020B0604020202020204" pitchFamily="34" charset="0"/>
                        </a:rPr>
                        <a:t>equires and promotes shared agreement</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Formal (i.e. written down)</a:t>
                      </a:r>
                    </a:p>
                    <a:p>
                      <a:pPr marL="285750"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Adds value by supporting</a:t>
                      </a:r>
                      <a:r>
                        <a:rPr lang="en-US" sz="2000" baseline="0" dirty="0" smtClean="0">
                          <a:latin typeface="Arial" panose="020B0604020202020204" pitchFamily="34" charset="0"/>
                          <a:cs typeface="Arial" panose="020B0604020202020204" pitchFamily="34" charset="0"/>
                        </a:rPr>
                        <a:t> institutional mission/goals</a:t>
                      </a:r>
                      <a:endParaRPr lang="en-US" sz="2000" dirty="0" smtClean="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IT’s responsibility</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Solved</a:t>
                      </a:r>
                      <a:r>
                        <a:rPr lang="en-US" sz="2000" baseline="0" dirty="0" smtClean="0">
                          <a:latin typeface="Arial" panose="020B0604020202020204" pitchFamily="34" charset="0"/>
                          <a:cs typeface="Arial" panose="020B0604020202020204" pitchFamily="34" charset="0"/>
                        </a:rPr>
                        <a:t> by technology</a:t>
                      </a:r>
                      <a:br>
                        <a:rPr lang="en-US" sz="2000" baseline="0" dirty="0" smtClean="0">
                          <a:latin typeface="Arial" panose="020B0604020202020204" pitchFamily="34" charset="0"/>
                          <a:cs typeface="Arial" panose="020B0604020202020204" pitchFamily="34" charset="0"/>
                        </a:rPr>
                      </a:br>
                      <a:endParaRPr lang="en-US" sz="2000" baseline="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Equally applied across all data assets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196821"/>
                  </a:ext>
                </a:extLst>
              </a:tr>
            </a:tbl>
          </a:graphicData>
        </a:graphic>
      </p:graphicFrame>
    </p:spTree>
    <p:extLst>
      <p:ext uri="{BB962C8B-B14F-4D97-AF65-F5344CB8AC3E}">
        <p14:creationId xmlns:p14="http://schemas.microsoft.com/office/powerpoint/2010/main" val="3902307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 What data governance features do you have?</a:t>
            </a:r>
            <a:endParaRPr lang="en-US" dirty="0"/>
          </a:p>
        </p:txBody>
      </p:sp>
      <p:sp>
        <p:nvSpPr>
          <p:cNvPr id="3" name="Text Placeholder 2"/>
          <p:cNvSpPr>
            <a:spLocks noGrp="1"/>
          </p:cNvSpPr>
          <p:nvPr>
            <p:ph type="body" idx="1"/>
          </p:nvPr>
        </p:nvSpPr>
        <p:spPr>
          <a:xfrm>
            <a:off x="596900" y="955260"/>
            <a:ext cx="7992784" cy="3102543"/>
          </a:xfrm>
        </p:spPr>
        <p:txBody>
          <a:bodyPr/>
          <a:lstStyle/>
          <a:p>
            <a:r>
              <a:rPr lang="en-US" dirty="0" smtClean="0"/>
              <a:t>List formal and informal structures you have for promoting data governance</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4655346"/>
              </p:ext>
            </p:extLst>
          </p:nvPr>
        </p:nvGraphicFramePr>
        <p:xfrm>
          <a:off x="703603" y="1727612"/>
          <a:ext cx="7731096" cy="2780625"/>
        </p:xfrm>
        <a:graphic>
          <a:graphicData uri="http://schemas.openxmlformats.org/drawingml/2006/table">
            <a:tbl>
              <a:tblPr firstRow="1" bandRow="1">
                <a:tableStyleId>{5940675A-B579-460E-94D1-54222C63F5DA}</a:tableStyleId>
              </a:tblPr>
              <a:tblGrid>
                <a:gridCol w="2577032">
                  <a:extLst>
                    <a:ext uri="{9D8B030D-6E8A-4147-A177-3AD203B41FA5}">
                      <a16:colId xmlns:a16="http://schemas.microsoft.com/office/drawing/2014/main" val="20000"/>
                    </a:ext>
                  </a:extLst>
                </a:gridCol>
                <a:gridCol w="2577032">
                  <a:extLst>
                    <a:ext uri="{9D8B030D-6E8A-4147-A177-3AD203B41FA5}">
                      <a16:colId xmlns:a16="http://schemas.microsoft.com/office/drawing/2014/main" val="20001"/>
                    </a:ext>
                  </a:extLst>
                </a:gridCol>
                <a:gridCol w="2577032">
                  <a:extLst>
                    <a:ext uri="{9D8B030D-6E8A-4147-A177-3AD203B41FA5}">
                      <a16:colId xmlns:a16="http://schemas.microsoft.com/office/drawing/2014/main" val="20002"/>
                    </a:ext>
                  </a:extLst>
                </a:gridCol>
              </a:tblGrid>
              <a:tr h="556125">
                <a:tc>
                  <a:txBody>
                    <a:bodyPr/>
                    <a:lstStyle/>
                    <a:p>
                      <a:endParaRPr lang="en-US" sz="2000" dirty="0"/>
                    </a:p>
                  </a:txBody>
                  <a:tcPr/>
                </a:tc>
                <a:tc>
                  <a:txBody>
                    <a:bodyPr/>
                    <a:lstStyle/>
                    <a:p>
                      <a:r>
                        <a:rPr lang="en-US" sz="2000" dirty="0" smtClean="0"/>
                        <a:t>Formal</a:t>
                      </a:r>
                      <a:endParaRPr lang="en-US" sz="2000" dirty="0"/>
                    </a:p>
                  </a:txBody>
                  <a:tcPr/>
                </a:tc>
                <a:tc>
                  <a:txBody>
                    <a:bodyPr/>
                    <a:lstStyle/>
                    <a:p>
                      <a:r>
                        <a:rPr lang="en-US" sz="2000" dirty="0" smtClean="0"/>
                        <a:t>Informal</a:t>
                      </a:r>
                      <a:endParaRPr lang="en-US" sz="2000" dirty="0"/>
                    </a:p>
                  </a:txBody>
                  <a:tcPr/>
                </a:tc>
                <a:extLst>
                  <a:ext uri="{0D108BD9-81ED-4DB2-BD59-A6C34878D82A}">
                    <a16:rowId xmlns:a16="http://schemas.microsoft.com/office/drawing/2014/main" val="10000"/>
                  </a:ext>
                </a:extLst>
              </a:tr>
              <a:tr h="556125">
                <a:tc>
                  <a:txBody>
                    <a:bodyPr/>
                    <a:lstStyle/>
                    <a:p>
                      <a:r>
                        <a:rPr lang="en-US" sz="2000" dirty="0" smtClean="0"/>
                        <a:t>Policies/Practices</a:t>
                      </a:r>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1"/>
                  </a:ext>
                </a:extLst>
              </a:tr>
              <a:tr h="556125">
                <a:tc>
                  <a:txBody>
                    <a:bodyPr/>
                    <a:lstStyle/>
                    <a:p>
                      <a:r>
                        <a:rPr lang="en-US" sz="2000" dirty="0" smtClean="0"/>
                        <a:t>Groups</a:t>
                      </a:r>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2"/>
                  </a:ext>
                </a:extLst>
              </a:tr>
              <a:tr h="556125">
                <a:tc>
                  <a:txBody>
                    <a:bodyPr/>
                    <a:lstStyle/>
                    <a:p>
                      <a:r>
                        <a:rPr lang="en-US" sz="2000" dirty="0" smtClean="0"/>
                        <a:t>Roles</a:t>
                      </a:r>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3"/>
                  </a:ext>
                </a:extLst>
              </a:tr>
              <a:tr h="556125">
                <a:tc>
                  <a:txBody>
                    <a:bodyPr/>
                    <a:lstStyle/>
                    <a:p>
                      <a:r>
                        <a:rPr lang="en-US" sz="2000" dirty="0" smtClean="0"/>
                        <a:t>Responsibilities</a:t>
                      </a:r>
                      <a:endParaRPr lang="en-US" sz="2000" dirty="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903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99" y="1907317"/>
            <a:ext cx="8359093" cy="613993"/>
          </a:xfrm>
        </p:spPr>
        <p:txBody>
          <a:bodyPr>
            <a:normAutofit fontScale="90000"/>
          </a:bodyPr>
          <a:lstStyle/>
          <a:p>
            <a:r>
              <a:rPr lang="en-US" dirty="0" smtClean="0"/>
              <a:t>Why do we need data governance?</a:t>
            </a:r>
            <a:endParaRPr lang="en-US" dirty="0"/>
          </a:p>
        </p:txBody>
      </p:sp>
    </p:spTree>
    <p:extLst>
      <p:ext uri="{BB962C8B-B14F-4D97-AF65-F5344CB8AC3E}">
        <p14:creationId xmlns:p14="http://schemas.microsoft.com/office/powerpoint/2010/main" val="180750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Data Governance</a:t>
            </a:r>
            <a:endParaRPr lang="en-US" dirty="0"/>
          </a:p>
        </p:txBody>
      </p:sp>
      <p:graphicFrame>
        <p:nvGraphicFramePr>
          <p:cNvPr id="8" name="Diagram 7"/>
          <p:cNvGraphicFramePr/>
          <p:nvPr>
            <p:extLst>
              <p:ext uri="{D42A27DB-BD31-4B8C-83A1-F6EECF244321}">
                <p14:modId xmlns:p14="http://schemas.microsoft.com/office/powerpoint/2010/main" val="425115684"/>
              </p:ext>
            </p:extLst>
          </p:nvPr>
        </p:nvGraphicFramePr>
        <p:xfrm>
          <a:off x="685800" y="971550"/>
          <a:ext cx="7903884"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370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Data Governance - Value</a:t>
            </a:r>
            <a:endParaRPr lang="en-US" dirty="0"/>
          </a:p>
        </p:txBody>
      </p:sp>
      <p:sp>
        <p:nvSpPr>
          <p:cNvPr id="3" name="Text Placeholder 2"/>
          <p:cNvSpPr>
            <a:spLocks noGrp="1"/>
          </p:cNvSpPr>
          <p:nvPr>
            <p:ph type="body" idx="1"/>
          </p:nvPr>
        </p:nvSpPr>
        <p:spPr/>
        <p:txBody>
          <a:bodyPr/>
          <a:lstStyle/>
          <a:p>
            <a:pPr marL="0" indent="0">
              <a:buNone/>
            </a:pPr>
            <a:r>
              <a:rPr lang="en-US" sz="2400" dirty="0" err="1" smtClean="0"/>
              <a:t>Educause</a:t>
            </a:r>
            <a:r>
              <a:rPr lang="en-US" sz="2400" dirty="0" smtClean="0"/>
              <a:t> identifies significant institutional value to higher education institutions from data governance:</a:t>
            </a:r>
          </a:p>
          <a:p>
            <a:r>
              <a:rPr lang="en-US" sz="1800" dirty="0" smtClean="0"/>
              <a:t>Official vs. ad hoc data definitions</a:t>
            </a:r>
          </a:p>
          <a:p>
            <a:r>
              <a:rPr lang="en-US" sz="1800" dirty="0" smtClean="0"/>
              <a:t>Clear responsibilities</a:t>
            </a:r>
          </a:p>
          <a:p>
            <a:r>
              <a:rPr lang="en-US" sz="1800" dirty="0" smtClean="0"/>
              <a:t>Capacity for analytics</a:t>
            </a:r>
          </a:p>
          <a:p>
            <a:r>
              <a:rPr lang="en-US" sz="1800" dirty="0" smtClean="0"/>
              <a:t>Competitive advantage</a:t>
            </a:r>
            <a:endParaRPr lang="en-US" sz="1600" dirty="0"/>
          </a:p>
          <a:p>
            <a:pPr marL="0" indent="0">
              <a:buNone/>
            </a:pPr>
            <a:endParaRPr lang="en-US" sz="1600" dirty="0" smtClean="0"/>
          </a:p>
          <a:p>
            <a:pPr marL="0" indent="0">
              <a:buNone/>
            </a:pPr>
            <a:endParaRPr lang="en-US" sz="1600" dirty="0"/>
          </a:p>
          <a:p>
            <a:pPr marL="0" indent="0">
              <a:buNone/>
            </a:pPr>
            <a:r>
              <a:rPr lang="en-US" sz="1600" dirty="0" err="1" smtClean="0"/>
              <a:t>Educause</a:t>
            </a:r>
            <a:r>
              <a:rPr lang="en-US" sz="1600" dirty="0" smtClean="0"/>
              <a:t> (2015). “The compelling case for data governance,” </a:t>
            </a:r>
            <a:r>
              <a:rPr lang="en-US" sz="1200" dirty="0" smtClean="0"/>
              <a:t>retrieved October 15, 2018 from </a:t>
            </a:r>
          </a:p>
          <a:p>
            <a:pPr marL="0" indent="0">
              <a:buNone/>
            </a:pPr>
            <a:r>
              <a:rPr lang="en-US" sz="1200" u="sng" dirty="0">
                <a:hlinkClick r:id="rId2"/>
              </a:rPr>
              <a:t>https://library.educause.edu/~/media/files/library/2015/3/ewg1501-pdf.pdf</a:t>
            </a:r>
            <a:endParaRPr lang="en-US" sz="1200" dirty="0"/>
          </a:p>
        </p:txBody>
      </p:sp>
    </p:spTree>
    <p:extLst>
      <p:ext uri="{BB962C8B-B14F-4D97-AF65-F5344CB8AC3E}">
        <p14:creationId xmlns:p14="http://schemas.microsoft.com/office/powerpoint/2010/main" val="1957249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Data Governance – Cost (1)</a:t>
            </a:r>
            <a:endParaRPr lang="en-US" dirty="0"/>
          </a:p>
        </p:txBody>
      </p:sp>
      <p:sp>
        <p:nvSpPr>
          <p:cNvPr id="3" name="Text Placeholder 2"/>
          <p:cNvSpPr>
            <a:spLocks noGrp="1"/>
          </p:cNvSpPr>
          <p:nvPr>
            <p:ph type="body" idx="1"/>
          </p:nvPr>
        </p:nvSpPr>
        <p:spPr>
          <a:xfrm>
            <a:off x="596901" y="1118818"/>
            <a:ext cx="4590396" cy="2428875"/>
          </a:xfrm>
        </p:spPr>
        <p:txBody>
          <a:bodyPr/>
          <a:lstStyle/>
          <a:p>
            <a:pPr marL="0" indent="0">
              <a:buNone/>
            </a:pPr>
            <a:r>
              <a:rPr lang="en-US" sz="2400" dirty="0" smtClean="0"/>
              <a:t>A </a:t>
            </a:r>
            <a:r>
              <a:rPr lang="en-US" sz="2400" dirty="0"/>
              <a:t>third of Fortune 100 organizations will experience “an information crisis, due to their inability to effectively value, govern and trust their enterprise </a:t>
            </a:r>
            <a:r>
              <a:rPr lang="en-US" sz="2400" dirty="0" smtClean="0"/>
              <a:t>information.”</a:t>
            </a:r>
          </a:p>
        </p:txBody>
      </p:sp>
      <p:graphicFrame>
        <p:nvGraphicFramePr>
          <p:cNvPr id="7" name="Chart 6"/>
          <p:cNvGraphicFramePr/>
          <p:nvPr>
            <p:extLst>
              <p:ext uri="{D42A27DB-BD31-4B8C-83A1-F6EECF244321}">
                <p14:modId xmlns:p14="http://schemas.microsoft.com/office/powerpoint/2010/main" val="4126394694"/>
              </p:ext>
            </p:extLst>
          </p:nvPr>
        </p:nvGraphicFramePr>
        <p:xfrm>
          <a:off x="4401085" y="747996"/>
          <a:ext cx="3760150" cy="326852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96901" y="4016523"/>
            <a:ext cx="8306889" cy="730969"/>
          </a:xfrm>
          <a:prstGeom prst="rect">
            <a:avLst/>
          </a:prstGeom>
          <a:noFill/>
        </p:spPr>
        <p:txBody>
          <a:bodyPr wrap="none" rtlCol="0">
            <a:spAutoFit/>
          </a:bodyPr>
          <a:lstStyle/>
          <a:p>
            <a:r>
              <a:rPr lang="en-US" sz="1400" dirty="0"/>
              <a:t>Gartner. (2014). “Why data governance matters to your online business,” retrieved August 1, </a:t>
            </a:r>
            <a:r>
              <a:rPr lang="en-US" sz="1400" dirty="0" smtClean="0"/>
              <a:t>2016</a:t>
            </a:r>
          </a:p>
          <a:p>
            <a:r>
              <a:rPr lang="en-US" sz="1400" dirty="0" smtClean="0"/>
              <a:t>from </a:t>
            </a:r>
            <a:r>
              <a:rPr lang="en-US" sz="1400" u="sng" dirty="0">
                <a:hlinkClick r:id="rId4"/>
              </a:rPr>
              <a:t>http://www.gartner.com/newsroom/id/1898914s-why-data-governance-matters-to-your-online-business/</a:t>
            </a:r>
            <a:endParaRPr lang="en-US" sz="1400" dirty="0"/>
          </a:p>
          <a:p>
            <a:endParaRPr lang="en-US" dirty="0"/>
          </a:p>
        </p:txBody>
      </p:sp>
    </p:spTree>
    <p:extLst>
      <p:ext uri="{BB962C8B-B14F-4D97-AF65-F5344CB8AC3E}">
        <p14:creationId xmlns:p14="http://schemas.microsoft.com/office/powerpoint/2010/main" val="3846316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Data Governance – Cost (2)</a:t>
            </a:r>
            <a:endParaRPr lang="en-US" dirty="0"/>
          </a:p>
        </p:txBody>
      </p:sp>
      <p:sp>
        <p:nvSpPr>
          <p:cNvPr id="3" name="Text Placeholder 2"/>
          <p:cNvSpPr>
            <a:spLocks noGrp="1"/>
          </p:cNvSpPr>
          <p:nvPr>
            <p:ph type="body" idx="1"/>
          </p:nvPr>
        </p:nvSpPr>
        <p:spPr>
          <a:xfrm>
            <a:off x="596899" y="1228725"/>
            <a:ext cx="3171795" cy="3102543"/>
          </a:xfrm>
        </p:spPr>
        <p:txBody>
          <a:bodyPr/>
          <a:lstStyle/>
          <a:p>
            <a:pPr marL="0" indent="0">
              <a:buNone/>
            </a:pPr>
            <a:r>
              <a:rPr lang="en-US" sz="2800" dirty="0" smtClean="0"/>
              <a:t>Poor data quality costs the US economy $3.1 trillion every year</a:t>
            </a:r>
          </a:p>
          <a:p>
            <a:pPr marL="0" indent="0">
              <a:buNone/>
            </a:pPr>
            <a:endParaRPr lang="en-US" dirty="0"/>
          </a:p>
        </p:txBody>
      </p:sp>
      <p:pic>
        <p:nvPicPr>
          <p:cNvPr id="4" name="Picture 3"/>
          <p:cNvPicPr>
            <a:picLocks noChangeAspect="1"/>
          </p:cNvPicPr>
          <p:nvPr/>
        </p:nvPicPr>
        <p:blipFill>
          <a:blip r:embed="rId2"/>
          <a:stretch>
            <a:fillRect/>
          </a:stretch>
        </p:blipFill>
        <p:spPr>
          <a:xfrm>
            <a:off x="3828517" y="1082184"/>
            <a:ext cx="4929472" cy="3019624"/>
          </a:xfrm>
          <a:prstGeom prst="rect">
            <a:avLst/>
          </a:prstGeom>
        </p:spPr>
      </p:pic>
      <p:sp>
        <p:nvSpPr>
          <p:cNvPr id="5" name="TextBox 4"/>
          <p:cNvSpPr txBox="1"/>
          <p:nvPr/>
        </p:nvSpPr>
        <p:spPr>
          <a:xfrm>
            <a:off x="5315485" y="1585735"/>
            <a:ext cx="1698094" cy="1569660"/>
          </a:xfrm>
          <a:prstGeom prst="rect">
            <a:avLst/>
          </a:prstGeom>
          <a:noFill/>
        </p:spPr>
        <p:txBody>
          <a:bodyPr wrap="none" rtlCol="0">
            <a:spAutoFit/>
          </a:bodyPr>
          <a:lstStyle/>
          <a:p>
            <a:r>
              <a:rPr lang="en-US" sz="6000" b="1" dirty="0" smtClean="0">
                <a:solidFill>
                  <a:schemeClr val="bg1"/>
                </a:solidFill>
                <a:latin typeface="Arial" panose="020B0604020202020204" pitchFamily="34" charset="0"/>
                <a:cs typeface="Arial" panose="020B0604020202020204" pitchFamily="34" charset="0"/>
              </a:rPr>
              <a:t>$3.1</a:t>
            </a:r>
          </a:p>
          <a:p>
            <a:r>
              <a:rPr lang="en-US" sz="3600" b="1" dirty="0" smtClean="0">
                <a:solidFill>
                  <a:schemeClr val="bg1"/>
                </a:solidFill>
                <a:latin typeface="Arial" panose="020B0604020202020204" pitchFamily="34" charset="0"/>
                <a:cs typeface="Arial" panose="020B0604020202020204" pitchFamily="34" charset="0"/>
              </a:rPr>
              <a:t>Trillion</a:t>
            </a:r>
            <a:endParaRPr lang="en-US" sz="36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96901" y="4016523"/>
            <a:ext cx="7244227" cy="946413"/>
          </a:xfrm>
          <a:prstGeom prst="rect">
            <a:avLst/>
          </a:prstGeom>
          <a:noFill/>
        </p:spPr>
        <p:txBody>
          <a:bodyPr wrap="none" rtlCol="0">
            <a:spAutoFit/>
          </a:bodyPr>
          <a:lstStyle/>
          <a:p>
            <a:r>
              <a:rPr lang="en-US" sz="1400" dirty="0"/>
              <a:t>IBM. (</a:t>
            </a:r>
            <a:r>
              <a:rPr lang="en-US" sz="1400" dirty="0" err="1"/>
              <a:t>n.d.</a:t>
            </a:r>
            <a:r>
              <a:rPr lang="en-US" sz="1400" dirty="0"/>
              <a:t>). “Extracting business value from the 4 V's of big data,” retrieved October 1, 2018 </a:t>
            </a:r>
            <a:r>
              <a:rPr lang="en-US" sz="1400" dirty="0" smtClean="0"/>
              <a:t>from</a:t>
            </a:r>
          </a:p>
          <a:p>
            <a:r>
              <a:rPr lang="en-US" sz="1400" dirty="0" smtClean="0">
                <a:hlinkClick r:id="rId3"/>
              </a:rPr>
              <a:t>https</a:t>
            </a:r>
            <a:r>
              <a:rPr lang="en-US" sz="1400" dirty="0">
                <a:hlinkClick r:id="rId3"/>
              </a:rPr>
              <a:t>://www.ibmbigdatahub.com/infographic/extracting-business-value-4-vs-big-data</a:t>
            </a:r>
            <a:r>
              <a:rPr lang="en-US" sz="1400" dirty="0"/>
              <a:t> </a:t>
            </a:r>
          </a:p>
          <a:p>
            <a:endParaRPr lang="en-US" sz="1400" dirty="0"/>
          </a:p>
          <a:p>
            <a:endParaRPr lang="en-US" dirty="0"/>
          </a:p>
        </p:txBody>
      </p:sp>
    </p:spTree>
    <p:extLst>
      <p:ext uri="{BB962C8B-B14F-4D97-AF65-F5344CB8AC3E}">
        <p14:creationId xmlns:p14="http://schemas.microsoft.com/office/powerpoint/2010/main" val="1853038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Data Governance – Cost (3)</a:t>
            </a:r>
            <a:endParaRPr lang="en-US" dirty="0"/>
          </a:p>
        </p:txBody>
      </p:sp>
      <p:sp>
        <p:nvSpPr>
          <p:cNvPr id="3" name="Text Placeholder 2"/>
          <p:cNvSpPr>
            <a:spLocks noGrp="1"/>
          </p:cNvSpPr>
          <p:nvPr>
            <p:ph type="body" idx="1"/>
          </p:nvPr>
        </p:nvSpPr>
        <p:spPr/>
        <p:txBody>
          <a:bodyPr/>
          <a:lstStyle/>
          <a:p>
            <a:pPr marL="0" indent="0">
              <a:buNone/>
            </a:pPr>
            <a:r>
              <a:rPr lang="en-US" sz="2800" dirty="0" smtClean="0"/>
              <a:t>The average financial impact of poor data quality on businesses is $9.7 million per year. Opportunity costs, loss of reputation and low confidence in data may push these costs higher.</a:t>
            </a:r>
          </a:p>
          <a:p>
            <a:endParaRPr lang="en-US" dirty="0"/>
          </a:p>
          <a:p>
            <a:endParaRPr lang="en-US" dirty="0" smtClean="0"/>
          </a:p>
          <a:p>
            <a:pPr marL="0" indent="0">
              <a:buNone/>
            </a:pPr>
            <a:r>
              <a:rPr lang="en-US" sz="1600" dirty="0" smtClean="0"/>
              <a:t>Forbes (2017). “Poor-quality data imposes costs and risks on businesses,” </a:t>
            </a:r>
            <a:r>
              <a:rPr lang="en-US" sz="1600" dirty="0"/>
              <a:t>retrieved October 22, 2018 from </a:t>
            </a:r>
            <a:r>
              <a:rPr lang="en-US" sz="1600" dirty="0">
                <a:hlinkClick r:id="rId2"/>
              </a:rPr>
              <a:t>https://</a:t>
            </a:r>
            <a:r>
              <a:rPr lang="en-US" sz="1600" dirty="0" smtClean="0">
                <a:hlinkClick r:id="rId2"/>
              </a:rPr>
              <a:t>www.forbes.com/sites/forbespr/2017/05/31/poor-quality-data-imposes-costs-and-risks-on-businesses-says-new-forbes-insights-report</a:t>
            </a:r>
            <a:r>
              <a:rPr lang="en-US" sz="1600" dirty="0" smtClean="0"/>
              <a:t> </a:t>
            </a:r>
            <a:endParaRPr lang="en-US" sz="1600" dirty="0"/>
          </a:p>
        </p:txBody>
      </p:sp>
    </p:spTree>
    <p:extLst>
      <p:ext uri="{BB962C8B-B14F-4D97-AF65-F5344CB8AC3E}">
        <p14:creationId xmlns:p14="http://schemas.microsoft.com/office/powerpoint/2010/main" val="3070549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Data Governance - Risks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93436549"/>
              </p:ext>
            </p:extLst>
          </p:nvPr>
        </p:nvGraphicFramePr>
        <p:xfrm>
          <a:off x="669777" y="948582"/>
          <a:ext cx="7799107" cy="3273780"/>
        </p:xfrm>
        <a:graphic>
          <a:graphicData uri="http://schemas.openxmlformats.org/drawingml/2006/table">
            <a:tbl>
              <a:tblPr>
                <a:tableStyleId>{2D5ABB26-0587-4C30-8999-92F81FD0307C}</a:tableStyleId>
              </a:tblPr>
              <a:tblGrid>
                <a:gridCol w="860736">
                  <a:extLst>
                    <a:ext uri="{9D8B030D-6E8A-4147-A177-3AD203B41FA5}">
                      <a16:colId xmlns:a16="http://schemas.microsoft.com/office/drawing/2014/main" val="4132391539"/>
                    </a:ext>
                  </a:extLst>
                </a:gridCol>
                <a:gridCol w="2088859">
                  <a:extLst>
                    <a:ext uri="{9D8B030D-6E8A-4147-A177-3AD203B41FA5}">
                      <a16:colId xmlns:a16="http://schemas.microsoft.com/office/drawing/2014/main" val="3033595070"/>
                    </a:ext>
                  </a:extLst>
                </a:gridCol>
                <a:gridCol w="1616504">
                  <a:extLst>
                    <a:ext uri="{9D8B030D-6E8A-4147-A177-3AD203B41FA5}">
                      <a16:colId xmlns:a16="http://schemas.microsoft.com/office/drawing/2014/main" val="1205526198"/>
                    </a:ext>
                  </a:extLst>
                </a:gridCol>
                <a:gridCol w="1616504">
                  <a:extLst>
                    <a:ext uri="{9D8B030D-6E8A-4147-A177-3AD203B41FA5}">
                      <a16:colId xmlns:a16="http://schemas.microsoft.com/office/drawing/2014/main" val="3648450327"/>
                    </a:ext>
                  </a:extLst>
                </a:gridCol>
                <a:gridCol w="1616504">
                  <a:extLst>
                    <a:ext uri="{9D8B030D-6E8A-4147-A177-3AD203B41FA5}">
                      <a16:colId xmlns:a16="http://schemas.microsoft.com/office/drawing/2014/main" val="905963658"/>
                    </a:ext>
                  </a:extLst>
                </a:gridCol>
              </a:tblGrid>
              <a:tr h="339449">
                <a:tc gridSpan="5">
                  <a:txBody>
                    <a:bodyPr/>
                    <a:lstStyle/>
                    <a:p>
                      <a:pPr algn="l" fontAlgn="b"/>
                      <a:r>
                        <a:rPr lang="en-US" sz="1600" b="1" u="none" strike="noStrike" dirty="0">
                          <a:effectLst/>
                          <a:latin typeface="Arial" panose="020B0604020202020204" pitchFamily="34" charset="0"/>
                          <a:cs typeface="Arial" panose="020B0604020202020204" pitchFamily="34" charset="0"/>
                        </a:rPr>
                        <a:t>Fines Imposed by Federal Student Aid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5298455"/>
                  </a:ext>
                </a:extLst>
              </a:tr>
              <a:tr h="114289">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675886"/>
                  </a:ext>
                </a:extLst>
              </a:tr>
              <a:tr h="313338">
                <a:tc>
                  <a:txBody>
                    <a:bodyPr/>
                    <a:lstStyle/>
                    <a:p>
                      <a:pPr algn="ctr" fontAlgn="b"/>
                      <a:r>
                        <a:rPr lang="en-US" sz="1100" u="none" strike="noStrike" dirty="0">
                          <a:effectLst/>
                          <a:latin typeface="Arial" panose="020B0604020202020204" pitchFamily="34" charset="0"/>
                          <a:cs typeface="Arial" panose="020B0604020202020204" pitchFamily="34" charset="0"/>
                        </a:rPr>
                        <a:t>Fiscal Year</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err="1">
                          <a:effectLst/>
                          <a:latin typeface="Arial" panose="020B0604020202020204" pitchFamily="34" charset="0"/>
                          <a:cs typeface="Arial" panose="020B0604020202020204" pitchFamily="34" charset="0"/>
                        </a:rPr>
                        <a:t>Clery</a:t>
                      </a:r>
                      <a:r>
                        <a:rPr lang="en-US" sz="1100" u="none" strike="noStrike" dirty="0">
                          <a:effectLst/>
                          <a:latin typeface="Arial" panose="020B0604020202020204" pitchFamily="34" charset="0"/>
                          <a:cs typeface="Arial" panose="020B0604020202020204" pitchFamily="34" charset="0"/>
                        </a:rPr>
                        <a:t>/Part 86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latin typeface="Arial" panose="020B0604020202020204" pitchFamily="34" charset="0"/>
                          <a:cs typeface="Arial" panose="020B0604020202020204" pitchFamily="34" charset="0"/>
                        </a:rPr>
                        <a:t>IPEDS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latin typeface="Arial" panose="020B0604020202020204" pitchFamily="34" charset="0"/>
                          <a:cs typeface="Arial" panose="020B0604020202020204" pitchFamily="34" charset="0"/>
                        </a:rPr>
                        <a:t>Other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latin typeface="Arial" panose="020B0604020202020204" pitchFamily="34" charset="0"/>
                          <a:cs typeface="Arial" panose="020B0604020202020204" pitchFamily="34" charset="0"/>
                        </a:rPr>
                        <a:t>Total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255006"/>
                  </a:ext>
                </a:extLst>
              </a:tr>
              <a:tr h="313338">
                <a:tc>
                  <a:txBody>
                    <a:bodyPr/>
                    <a:lstStyle/>
                    <a:p>
                      <a:pPr algn="ctr" fontAlgn="b"/>
                      <a:r>
                        <a:rPr lang="en-US" sz="1400" u="none" strike="noStrike" dirty="0">
                          <a:effectLst/>
                          <a:latin typeface="Arial" panose="020B0604020202020204" pitchFamily="34" charset="0"/>
                          <a:cs typeface="Arial" panose="020B0604020202020204" pitchFamily="34" charset="0"/>
                        </a:rPr>
                        <a:t>2010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latin typeface="Arial" panose="020B0604020202020204" pitchFamily="34" charset="0"/>
                          <a:cs typeface="Arial" panose="020B0604020202020204" pitchFamily="34" charset="0"/>
                        </a:rPr>
                        <a:t>$42,000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latin typeface="Arial" panose="020B0604020202020204" pitchFamily="34" charset="0"/>
                          <a:cs typeface="Arial" panose="020B0604020202020204" pitchFamily="34" charset="0"/>
                        </a:rPr>
                        <a:t>$225,000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latin typeface="Arial" panose="020B0604020202020204" pitchFamily="34" charset="0"/>
                          <a:cs typeface="Arial" panose="020B0604020202020204" pitchFamily="34" charset="0"/>
                        </a:rPr>
                        <a:t>$48,653,500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latin typeface="Arial" panose="020B0604020202020204" pitchFamily="34" charset="0"/>
                          <a:cs typeface="Arial" panose="020B0604020202020204" pitchFamily="34" charset="0"/>
                        </a:rPr>
                        <a:t>$48,920,500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0110075"/>
                  </a:ext>
                </a:extLst>
              </a:tr>
              <a:tr h="313338">
                <a:tc>
                  <a:txBody>
                    <a:bodyPr/>
                    <a:lstStyle/>
                    <a:p>
                      <a:pPr algn="ctr" fontAlgn="b"/>
                      <a:r>
                        <a:rPr lang="en-US" sz="1400" u="none" strike="noStrike" dirty="0">
                          <a:effectLst/>
                          <a:latin typeface="Arial" panose="020B0604020202020204" pitchFamily="34" charset="0"/>
                          <a:cs typeface="Arial" panose="020B0604020202020204" pitchFamily="34" charset="0"/>
                        </a:rPr>
                        <a:t>2011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$195,000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$144,500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$4,868,500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$5,208,000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861732194"/>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$212,500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$158,500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$624,000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$995,000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45573808"/>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$812,000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$56,000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$5,204,137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$6,072,137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563387032"/>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$438,000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$111,250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$6,750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$556,000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664907516"/>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$500,000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$39,250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$14,130,000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$14,669,250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010339580"/>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$307,500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$57,000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$79,462,500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$79,827,000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82764141"/>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$2,542,500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$1,500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$382,500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$2,926,500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132207692"/>
                  </a:ext>
                </a:extLst>
              </a:tr>
            </a:tbl>
          </a:graphicData>
        </a:graphic>
      </p:graphicFrame>
      <p:sp>
        <p:nvSpPr>
          <p:cNvPr id="3" name="TextBox 2"/>
          <p:cNvSpPr txBox="1"/>
          <p:nvPr/>
        </p:nvSpPr>
        <p:spPr>
          <a:xfrm>
            <a:off x="504452" y="4222366"/>
            <a:ext cx="4102405" cy="261610"/>
          </a:xfrm>
          <a:prstGeom prst="rect">
            <a:avLst/>
          </a:prstGeom>
          <a:noFill/>
        </p:spPr>
        <p:txBody>
          <a:bodyPr wrap="none" rtlCol="0">
            <a:spAutoFit/>
          </a:bodyPr>
          <a:lstStyle/>
          <a:p>
            <a:pPr algn="ctr" fontAlgn="b"/>
            <a:r>
              <a:rPr lang="en-US" sz="1100" dirty="0">
                <a:latin typeface="Arial" panose="020B0604020202020204" pitchFamily="34" charset="0"/>
                <a:cs typeface="Arial" panose="020B0604020202020204" pitchFamily="34" charset="0"/>
              </a:rPr>
              <a:t>Source: Postsecondary Education Participants System (PEPS)</a:t>
            </a:r>
            <a:endParaRPr lang="en-US" sz="11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227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 an Asset</a:t>
            </a:r>
            <a:endParaRPr lang="en-US" dirty="0"/>
          </a:p>
        </p:txBody>
      </p:sp>
      <p:sp>
        <p:nvSpPr>
          <p:cNvPr id="3" name="Text Placeholder 2"/>
          <p:cNvSpPr>
            <a:spLocks noGrp="1"/>
          </p:cNvSpPr>
          <p:nvPr>
            <p:ph type="body" idx="1"/>
          </p:nvPr>
        </p:nvSpPr>
        <p:spPr/>
        <p:txBody>
          <a:bodyPr/>
          <a:lstStyle/>
          <a:p>
            <a:r>
              <a:rPr lang="en-US" dirty="0"/>
              <a:t>By 2020, Gartner predicts that 10% of organizations will have a highly profitable business unit specifically for productizing and commercializing their</a:t>
            </a:r>
            <a:r>
              <a:rPr lang="en-US" dirty="0">
                <a:hlinkClick r:id="rId3"/>
              </a:rPr>
              <a:t> information assets</a:t>
            </a:r>
            <a:r>
              <a:rPr lang="en-US" dirty="0" smtClean="0">
                <a:hlinkClick r:id="rId3"/>
              </a:rPr>
              <a:t>.</a:t>
            </a:r>
            <a:endParaRPr lang="en-US" dirty="0" smtClean="0"/>
          </a:p>
          <a:p>
            <a:endParaRPr lang="en-US" dirty="0"/>
          </a:p>
          <a:p>
            <a:r>
              <a:rPr lang="en-US" dirty="0"/>
              <a:t>By 2021 </a:t>
            </a:r>
            <a:r>
              <a:rPr lang="en-US" dirty="0" smtClean="0"/>
              <a:t>companies will be </a:t>
            </a:r>
            <a:r>
              <a:rPr lang="en-US" dirty="0"/>
              <a:t>valued on their information </a:t>
            </a:r>
            <a:r>
              <a:rPr lang="en-US" dirty="0" smtClean="0"/>
              <a:t>portfolios: “</a:t>
            </a:r>
            <a:r>
              <a:rPr lang="en-US" dirty="0"/>
              <a:t>Those in the business of valuing corporate investments, including equity analysts, will be compelled to consider a company’s wealth of information in properly valuing the company </a:t>
            </a:r>
            <a:r>
              <a:rPr lang="en-US" dirty="0" smtClean="0"/>
              <a:t>itself.”</a:t>
            </a:r>
            <a:endParaRPr lang="en-US" dirty="0"/>
          </a:p>
        </p:txBody>
      </p:sp>
    </p:spTree>
    <p:extLst>
      <p:ext uri="{BB962C8B-B14F-4D97-AF65-F5344CB8AC3E}">
        <p14:creationId xmlns:p14="http://schemas.microsoft.com/office/powerpoint/2010/main" val="107918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Diagram 3"/>
          <p:cNvGraphicFramePr/>
          <p:nvPr>
            <p:extLst>
              <p:ext uri="{D42A27DB-BD31-4B8C-83A1-F6EECF244321}">
                <p14:modId xmlns:p14="http://schemas.microsoft.com/office/powerpoint/2010/main" val="3690485653"/>
              </p:ext>
            </p:extLst>
          </p:nvPr>
        </p:nvGraphicFramePr>
        <p:xfrm>
          <a:off x="596899" y="811821"/>
          <a:ext cx="7828643" cy="3681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038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 an Asset for Universities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2086381"/>
              </p:ext>
            </p:extLst>
          </p:nvPr>
        </p:nvGraphicFramePr>
        <p:xfrm>
          <a:off x="685798" y="899743"/>
          <a:ext cx="7705726" cy="3567482"/>
        </p:xfrm>
        <a:graphic>
          <a:graphicData uri="http://schemas.openxmlformats.org/drawingml/2006/table">
            <a:tbl>
              <a:tblPr firstRow="1" bandRow="1">
                <a:tableStyleId>{FABFCF23-3B69-468F-B69F-88F6DE6A72F2}</a:tableStyleId>
              </a:tblPr>
              <a:tblGrid>
                <a:gridCol w="3852863">
                  <a:extLst>
                    <a:ext uri="{9D8B030D-6E8A-4147-A177-3AD203B41FA5}">
                      <a16:colId xmlns:a16="http://schemas.microsoft.com/office/drawing/2014/main" val="3745209905"/>
                    </a:ext>
                  </a:extLst>
                </a:gridCol>
                <a:gridCol w="3852863">
                  <a:extLst>
                    <a:ext uri="{9D8B030D-6E8A-4147-A177-3AD203B41FA5}">
                      <a16:colId xmlns:a16="http://schemas.microsoft.com/office/drawing/2014/main" val="3172986646"/>
                    </a:ext>
                  </a:extLst>
                </a:gridCol>
              </a:tblGrid>
              <a:tr h="525053">
                <a:tc>
                  <a:txBody>
                    <a:bodyPr/>
                    <a:lstStyle/>
                    <a:p>
                      <a:r>
                        <a:rPr lang="en-US" sz="1800" dirty="0" smtClean="0"/>
                        <a:t>Generic Example</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t>At</a:t>
                      </a:r>
                      <a:r>
                        <a:rPr lang="en-US" sz="1800" baseline="0" dirty="0" smtClean="0"/>
                        <a:t> Colleges &amp; Universities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9760640"/>
                  </a:ext>
                </a:extLst>
              </a:tr>
              <a:tr h="30424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web sites grant access in exchange for personal data (email address, etc.) – these data have value and can be leveraged or even sold</a:t>
                      </a:r>
                    </a:p>
                    <a:p>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t>Data are purchased </a:t>
                      </a:r>
                    </a:p>
                    <a:p>
                      <a:pPr lvl="1"/>
                      <a:r>
                        <a:rPr lang="en-US" sz="1800" dirty="0" smtClean="0"/>
                        <a:t>Names of prospective students</a:t>
                      </a:r>
                    </a:p>
                    <a:p>
                      <a:pPr lvl="1"/>
                      <a:r>
                        <a:rPr lang="en-US" sz="1800" dirty="0" smtClean="0"/>
                        <a:t>Library databases</a:t>
                      </a:r>
                    </a:p>
                    <a:p>
                      <a:pPr lvl="1"/>
                      <a:r>
                        <a:rPr lang="en-US" sz="1800" dirty="0" smtClean="0"/>
                        <a:t>Various datasets (U.S. News, Academic Analytics, etc.)</a:t>
                      </a:r>
                    </a:p>
                    <a:p>
                      <a:r>
                        <a:rPr lang="en-US" sz="1800" dirty="0" smtClean="0"/>
                        <a:t>Data are sold</a:t>
                      </a:r>
                    </a:p>
                    <a:p>
                      <a:pPr lvl="1"/>
                      <a:r>
                        <a:rPr lang="en-US" sz="1800" dirty="0" smtClean="0"/>
                        <a:t>To vendors for discounts or services</a:t>
                      </a:r>
                    </a:p>
                    <a:p>
                      <a:r>
                        <a:rPr lang="en-US" sz="1800" dirty="0" smtClean="0"/>
                        <a:t>Lost data carry costs</a:t>
                      </a:r>
                    </a:p>
                    <a:p>
                      <a:pPr lvl="1"/>
                      <a:r>
                        <a:rPr lang="en-US" sz="1800" dirty="0" smtClean="0"/>
                        <a:t>Data breaches</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1317626"/>
                  </a:ext>
                </a:extLst>
              </a:tr>
            </a:tbl>
          </a:graphicData>
        </a:graphic>
      </p:graphicFrame>
    </p:spTree>
    <p:extLst>
      <p:ext uri="{BB962C8B-B14F-4D97-AF65-F5344CB8AC3E}">
        <p14:creationId xmlns:p14="http://schemas.microsoft.com/office/powerpoint/2010/main" val="1261626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owns the data?</a:t>
            </a:r>
            <a:endParaRPr lang="en-US" dirty="0"/>
          </a:p>
        </p:txBody>
      </p:sp>
      <p:sp>
        <p:nvSpPr>
          <p:cNvPr id="3" name="Text Placeholder 2"/>
          <p:cNvSpPr>
            <a:spLocks noGrp="1"/>
          </p:cNvSpPr>
          <p:nvPr>
            <p:ph type="body" idx="1"/>
          </p:nvPr>
        </p:nvSpPr>
        <p:spPr/>
        <p:txBody>
          <a:bodyPr/>
          <a:lstStyle/>
          <a:p>
            <a:r>
              <a:rPr lang="en-US" dirty="0" smtClean="0"/>
              <a:t>Consider carefully use of the word “ownership” with data</a:t>
            </a:r>
          </a:p>
          <a:p>
            <a:pPr lvl="1"/>
            <a:r>
              <a:rPr lang="en-US" dirty="0" smtClean="0"/>
              <a:t>Often represents assignment of responsibility</a:t>
            </a:r>
          </a:p>
          <a:p>
            <a:pPr lvl="1"/>
            <a:r>
              <a:rPr lang="en-US" dirty="0" smtClean="0"/>
              <a:t>Connotes individual control and property vs. caretaking of shared resource</a:t>
            </a:r>
          </a:p>
          <a:p>
            <a:pPr lvl="1"/>
            <a:endParaRPr lang="en-US" dirty="0"/>
          </a:p>
          <a:p>
            <a:r>
              <a:rPr lang="en-US" dirty="0" smtClean="0"/>
              <a:t>Institutions own the data</a:t>
            </a:r>
          </a:p>
          <a:p>
            <a:endParaRPr lang="en-US" dirty="0"/>
          </a:p>
          <a:p>
            <a:r>
              <a:rPr lang="en-US" dirty="0" smtClean="0"/>
              <a:t>Individuals provide stewardship</a:t>
            </a:r>
            <a:endParaRPr lang="en-US" dirty="0"/>
          </a:p>
        </p:txBody>
      </p:sp>
    </p:spTree>
    <p:extLst>
      <p:ext uri="{BB962C8B-B14F-4D97-AF65-F5344CB8AC3E}">
        <p14:creationId xmlns:p14="http://schemas.microsoft.com/office/powerpoint/2010/main" val="72686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 </a:t>
            </a:r>
            <a:r>
              <a:rPr lang="en-US" dirty="0"/>
              <a:t>Why do we need data governance?</a:t>
            </a:r>
          </a:p>
        </p:txBody>
      </p:sp>
      <p:sp>
        <p:nvSpPr>
          <p:cNvPr id="3" name="Text Placeholder 2"/>
          <p:cNvSpPr>
            <a:spLocks noGrp="1"/>
          </p:cNvSpPr>
          <p:nvPr>
            <p:ph type="body" idx="1"/>
          </p:nvPr>
        </p:nvSpPr>
        <p:spPr/>
        <p:txBody>
          <a:bodyPr/>
          <a:lstStyle/>
          <a:p>
            <a:r>
              <a:rPr lang="en-US" dirty="0" smtClean="0"/>
              <a:t>Identify institution-specific examples that help make the case for data governance</a:t>
            </a:r>
          </a:p>
          <a:p>
            <a:pPr lvl="1"/>
            <a:r>
              <a:rPr lang="en-US" dirty="0" smtClean="0"/>
              <a:t>Value – what could you do that you can’t do now? </a:t>
            </a:r>
            <a:br>
              <a:rPr lang="en-US" dirty="0" smtClean="0"/>
            </a:br>
            <a:r>
              <a:rPr lang="en-US" dirty="0" smtClean="0"/>
              <a:t/>
            </a:r>
            <a:br>
              <a:rPr lang="en-US" dirty="0" smtClean="0"/>
            </a:br>
            <a:endParaRPr lang="en-US" dirty="0" smtClean="0"/>
          </a:p>
          <a:p>
            <a:pPr lvl="1"/>
            <a:r>
              <a:rPr lang="en-US" dirty="0" smtClean="0"/>
              <a:t>Costs – what costs are you incurring because data are not well governed?</a:t>
            </a:r>
            <a:br>
              <a:rPr lang="en-US" dirty="0" smtClean="0"/>
            </a:br>
            <a:r>
              <a:rPr lang="en-US" dirty="0" smtClean="0"/>
              <a:t/>
            </a:r>
            <a:br>
              <a:rPr lang="en-US" dirty="0" smtClean="0"/>
            </a:br>
            <a:endParaRPr lang="en-US" dirty="0" smtClean="0"/>
          </a:p>
          <a:p>
            <a:pPr lvl="1"/>
            <a:r>
              <a:rPr lang="en-US" dirty="0" smtClean="0"/>
              <a:t>Risks – what risks are you taking because data are not well governed? </a:t>
            </a:r>
            <a:endParaRPr lang="en-US" dirty="0"/>
          </a:p>
        </p:txBody>
      </p:sp>
    </p:spTree>
    <p:extLst>
      <p:ext uri="{BB962C8B-B14F-4D97-AF65-F5344CB8AC3E}">
        <p14:creationId xmlns:p14="http://schemas.microsoft.com/office/powerpoint/2010/main" val="3225836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Features of Data Governance</a:t>
            </a:r>
            <a:endParaRPr lang="en-US" dirty="0"/>
          </a:p>
        </p:txBody>
      </p:sp>
    </p:spTree>
    <p:extLst>
      <p:ext uri="{BB962C8B-B14F-4D97-AF65-F5344CB8AC3E}">
        <p14:creationId xmlns:p14="http://schemas.microsoft.com/office/powerpoint/2010/main" val="22918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of data governance systems</a:t>
            </a:r>
            <a:endParaRPr lang="en-US" dirty="0"/>
          </a:p>
        </p:txBody>
      </p:sp>
      <p:graphicFrame>
        <p:nvGraphicFramePr>
          <p:cNvPr id="4" name="Diagram 3"/>
          <p:cNvGraphicFramePr/>
          <p:nvPr>
            <p:extLst>
              <p:ext uri="{D42A27DB-BD31-4B8C-83A1-F6EECF244321}">
                <p14:modId xmlns:p14="http://schemas.microsoft.com/office/powerpoint/2010/main" val="3364029392"/>
              </p:ext>
            </p:extLst>
          </p:nvPr>
        </p:nvGraphicFramePr>
        <p:xfrm>
          <a:off x="596900" y="877155"/>
          <a:ext cx="7992784" cy="3484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623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and values</a:t>
            </a:r>
            <a:endParaRPr lang="en-US" dirty="0"/>
          </a:p>
        </p:txBody>
      </p:sp>
      <p:graphicFrame>
        <p:nvGraphicFramePr>
          <p:cNvPr id="8" name="Diagram 7"/>
          <p:cNvGraphicFramePr/>
          <p:nvPr>
            <p:extLst>
              <p:ext uri="{D42A27DB-BD31-4B8C-83A1-F6EECF244321}">
                <p14:modId xmlns:p14="http://schemas.microsoft.com/office/powerpoint/2010/main" val="1649635223"/>
              </p:ext>
            </p:extLst>
          </p:nvPr>
        </p:nvGraphicFramePr>
        <p:xfrm>
          <a:off x="685800" y="971550"/>
          <a:ext cx="7903884"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227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Data Governance (Generic)	</a:t>
            </a:r>
            <a:endParaRPr lang="en-US" dirty="0"/>
          </a:p>
        </p:txBody>
      </p:sp>
      <p:graphicFrame>
        <p:nvGraphicFramePr>
          <p:cNvPr id="5" name="Diagram 4"/>
          <p:cNvGraphicFramePr/>
          <p:nvPr>
            <p:extLst>
              <p:ext uri="{D42A27DB-BD31-4B8C-83A1-F6EECF244321}">
                <p14:modId xmlns:p14="http://schemas.microsoft.com/office/powerpoint/2010/main" val="631428616"/>
              </p:ext>
            </p:extLst>
          </p:nvPr>
        </p:nvGraphicFramePr>
        <p:xfrm>
          <a:off x="709301" y="914400"/>
          <a:ext cx="7691215" cy="355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92869" y="4728984"/>
            <a:ext cx="6320769" cy="276999"/>
          </a:xfrm>
          <a:prstGeom prst="rect">
            <a:avLst/>
          </a:prstGeom>
          <a:noFill/>
        </p:spPr>
        <p:txBody>
          <a:bodyPr wrap="none" rtlCol="0">
            <a:spAutoFit/>
          </a:bodyPr>
          <a:lstStyle/>
          <a:p>
            <a:r>
              <a:rPr lang="en-US" sz="1200" dirty="0" smtClean="0"/>
              <a:t>Source: Carruthers, C. &amp; Jackson, P. (2018). </a:t>
            </a:r>
            <a:r>
              <a:rPr lang="en-US" sz="1200" i="1" dirty="0" smtClean="0"/>
              <a:t>The chief data officer’s playbook</a:t>
            </a:r>
            <a:r>
              <a:rPr lang="en-US" sz="1200" dirty="0" smtClean="0"/>
              <a:t>, London: Facet, p. 145</a:t>
            </a:r>
            <a:endParaRPr lang="en-US" sz="1200" dirty="0"/>
          </a:p>
        </p:txBody>
      </p:sp>
    </p:spTree>
    <p:extLst>
      <p:ext uri="{BB962C8B-B14F-4D97-AF65-F5344CB8AC3E}">
        <p14:creationId xmlns:p14="http://schemas.microsoft.com/office/powerpoint/2010/main" val="234193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and Values – Example</a:t>
            </a:r>
            <a:br>
              <a:rPr lang="en-US" dirty="0" smtClean="0"/>
            </a:br>
            <a:r>
              <a:rPr lang="en-US" dirty="0" smtClean="0"/>
              <a:t>University of Wisconsin - Madison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72168006"/>
              </p:ext>
            </p:extLst>
          </p:nvPr>
        </p:nvGraphicFramePr>
        <p:xfrm>
          <a:off x="628650" y="1118818"/>
          <a:ext cx="7961034" cy="3470273"/>
        </p:xfrm>
        <a:graphic>
          <a:graphicData uri="http://schemas.openxmlformats.org/drawingml/2006/table">
            <a:tbl>
              <a:tblPr>
                <a:tableStyleId>{8EC20E35-A176-4012-BC5E-935CFFF8708E}</a:tableStyleId>
              </a:tblPr>
              <a:tblGrid>
                <a:gridCol w="1961953">
                  <a:extLst>
                    <a:ext uri="{9D8B030D-6E8A-4147-A177-3AD203B41FA5}">
                      <a16:colId xmlns:a16="http://schemas.microsoft.com/office/drawing/2014/main" val="20000"/>
                    </a:ext>
                  </a:extLst>
                </a:gridCol>
                <a:gridCol w="5999081">
                  <a:extLst>
                    <a:ext uri="{9D8B030D-6E8A-4147-A177-3AD203B41FA5}">
                      <a16:colId xmlns:a16="http://schemas.microsoft.com/office/drawing/2014/main" val="20001"/>
                    </a:ext>
                  </a:extLst>
                </a:gridCol>
              </a:tblGrid>
              <a:tr h="533008">
                <a:tc>
                  <a:txBody>
                    <a:bodyPr/>
                    <a:lstStyle/>
                    <a:p>
                      <a:pPr algn="l" fontAlgn="b"/>
                      <a:r>
                        <a:rPr lang="en-US" sz="1400" b="1" u="none" strike="noStrike" dirty="0">
                          <a:effectLst/>
                          <a:latin typeface="Arial" panose="020B0604020202020204" pitchFamily="34" charset="0"/>
                          <a:cs typeface="Arial" panose="020B0604020202020204" pitchFamily="34" charset="0"/>
                        </a:rPr>
                        <a:t>Accountability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Determining who is responsible for the management of data at UW Madison as well as holding them to our outlined standards.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0"/>
                  </a:ext>
                </a:extLst>
              </a:tr>
              <a:tr h="272224">
                <a:tc>
                  <a:txBody>
                    <a:bodyPr/>
                    <a:lstStyle/>
                    <a:p>
                      <a:pPr algn="l" fontAlgn="b"/>
                      <a:r>
                        <a:rPr lang="en-US" sz="1400" b="1" u="none" strike="noStrike" dirty="0">
                          <a:effectLst/>
                          <a:latin typeface="Arial" panose="020B0604020202020204" pitchFamily="34" charset="0"/>
                          <a:cs typeface="Arial" panose="020B0604020202020204" pitchFamily="34" charset="0"/>
                        </a:rPr>
                        <a:t>Agility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a:effectLst/>
                          <a:latin typeface="Arial" panose="020B0604020202020204" pitchFamily="34" charset="0"/>
                          <a:cs typeface="Arial" panose="020B0604020202020204" pitchFamily="34" charset="0"/>
                        </a:rPr>
                        <a:t>All of our processes should adapt when necessary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1"/>
                  </a:ext>
                </a:extLst>
              </a:tr>
              <a:tr h="533008">
                <a:tc>
                  <a:txBody>
                    <a:bodyPr/>
                    <a:lstStyle/>
                    <a:p>
                      <a:pPr algn="l" fontAlgn="b"/>
                      <a:r>
                        <a:rPr lang="en-US" sz="1400" b="1" u="none" strike="noStrike" dirty="0">
                          <a:effectLst/>
                          <a:latin typeface="Arial" panose="020B0604020202020204" pitchFamily="34" charset="0"/>
                          <a:cs typeface="Arial" panose="020B0604020202020204" pitchFamily="34" charset="0"/>
                        </a:rPr>
                        <a:t>Change Management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New processes demand new and changing staff at UW. We’re committed to ensuring smooth transitions and well informed decisions.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2"/>
                  </a:ext>
                </a:extLst>
              </a:tr>
              <a:tr h="272224">
                <a:tc>
                  <a:txBody>
                    <a:bodyPr/>
                    <a:lstStyle/>
                    <a:p>
                      <a:pPr algn="l" fontAlgn="b"/>
                      <a:r>
                        <a:rPr lang="en-US" sz="1400" b="1" u="none" strike="noStrike" dirty="0">
                          <a:effectLst/>
                          <a:latin typeface="Arial" panose="020B0604020202020204" pitchFamily="34" charset="0"/>
                          <a:cs typeface="Arial" panose="020B0604020202020204" pitchFamily="34" charset="0"/>
                        </a:rPr>
                        <a:t>Consistency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All decisions made will be applied consistently across campus.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3"/>
                  </a:ext>
                </a:extLst>
              </a:tr>
              <a:tr h="533008">
                <a:tc>
                  <a:txBody>
                    <a:bodyPr/>
                    <a:lstStyle/>
                    <a:p>
                      <a:pPr algn="l" fontAlgn="b"/>
                      <a:r>
                        <a:rPr lang="en-US" sz="1400" b="1" u="none" strike="noStrike" dirty="0">
                          <a:effectLst/>
                          <a:latin typeface="Arial" panose="020B0604020202020204" pitchFamily="34" charset="0"/>
                          <a:cs typeface="Arial" panose="020B0604020202020204" pitchFamily="34" charset="0"/>
                        </a:rPr>
                        <a:t>Metrics Driven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We monitor ourselves against measurable goals on a regular basis and use the results to determine courses of action.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4"/>
                  </a:ext>
                </a:extLst>
              </a:tr>
              <a:tr h="533008">
                <a:tc>
                  <a:txBody>
                    <a:bodyPr/>
                    <a:lstStyle/>
                    <a:p>
                      <a:pPr algn="l" fontAlgn="b"/>
                      <a:r>
                        <a:rPr lang="en-US" sz="1400" b="1" u="none" strike="noStrike" dirty="0">
                          <a:effectLst/>
                          <a:latin typeface="Arial" panose="020B0604020202020204" pitchFamily="34" charset="0"/>
                          <a:cs typeface="Arial" panose="020B0604020202020204" pitchFamily="34" charset="0"/>
                        </a:rPr>
                        <a:t>Stewardship</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Determine formal roles for those in charge of data. This does not mean that everyone on campus is not responsible despite formal roles.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5"/>
                  </a:ext>
                </a:extLst>
              </a:tr>
              <a:tr h="793793">
                <a:tc>
                  <a:txBody>
                    <a:bodyPr/>
                    <a:lstStyle/>
                    <a:p>
                      <a:pPr algn="l" fontAlgn="b"/>
                      <a:r>
                        <a:rPr lang="en-US" sz="1400" b="1" u="none" strike="noStrike" dirty="0">
                          <a:effectLst/>
                          <a:latin typeface="Arial" panose="020B0604020202020204" pitchFamily="34" charset="0"/>
                          <a:cs typeface="Arial" panose="020B0604020202020204" pitchFamily="34" charset="0"/>
                        </a:rPr>
                        <a:t>Transparency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We will make it clear how and when decisions are made and when processes are created. We also strive to ensure that decisions and processes are audited to support compliance based requirements.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6"/>
                  </a:ext>
                </a:extLst>
              </a:tr>
            </a:tbl>
          </a:graphicData>
        </a:graphic>
      </p:graphicFrame>
      <p:sp>
        <p:nvSpPr>
          <p:cNvPr id="5" name="TextBox 4"/>
          <p:cNvSpPr txBox="1"/>
          <p:nvPr/>
        </p:nvSpPr>
        <p:spPr>
          <a:xfrm>
            <a:off x="1452785" y="4741937"/>
            <a:ext cx="380264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https://data.wisc.edu/data-governance/#principles</a:t>
            </a:r>
          </a:p>
        </p:txBody>
      </p:sp>
    </p:spTree>
    <p:extLst>
      <p:ext uri="{BB962C8B-B14F-4D97-AF65-F5344CB8AC3E}">
        <p14:creationId xmlns:p14="http://schemas.microsoft.com/office/powerpoint/2010/main" val="870730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and Values – Example</a:t>
            </a:r>
            <a:br>
              <a:rPr lang="en-US" dirty="0" smtClean="0"/>
            </a:br>
            <a:r>
              <a:rPr lang="en-US" dirty="0" smtClean="0"/>
              <a:t>Stony Brook University</a:t>
            </a:r>
            <a:endParaRPr lang="en-US" dirty="0"/>
          </a:p>
        </p:txBody>
      </p:sp>
      <p:sp>
        <p:nvSpPr>
          <p:cNvPr id="5" name="TextBox 4"/>
          <p:cNvSpPr txBox="1"/>
          <p:nvPr/>
        </p:nvSpPr>
        <p:spPr>
          <a:xfrm>
            <a:off x="1452785" y="4741937"/>
            <a:ext cx="568617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https://www.stonybrook.edu/commcms/irpe/about/_files/DataGovFramework.pdf</a:t>
            </a:r>
          </a:p>
        </p:txBody>
      </p:sp>
      <p:graphicFrame>
        <p:nvGraphicFramePr>
          <p:cNvPr id="6" name="Table 5"/>
          <p:cNvGraphicFramePr>
            <a:graphicFrameLocks noGrp="1"/>
          </p:cNvGraphicFramePr>
          <p:nvPr>
            <p:extLst>
              <p:ext uri="{D42A27DB-BD31-4B8C-83A1-F6EECF244321}">
                <p14:modId xmlns:p14="http://schemas.microsoft.com/office/powerpoint/2010/main" val="2499693581"/>
              </p:ext>
            </p:extLst>
          </p:nvPr>
        </p:nvGraphicFramePr>
        <p:xfrm>
          <a:off x="695054" y="1118819"/>
          <a:ext cx="7799465" cy="3421063"/>
        </p:xfrm>
        <a:graphic>
          <a:graphicData uri="http://schemas.openxmlformats.org/drawingml/2006/table">
            <a:tbl>
              <a:tblPr firstRow="1" bandRow="1">
                <a:tableStyleId>{F5AB1C69-6EDB-4FF4-983F-18BD219EF322}</a:tableStyleId>
              </a:tblPr>
              <a:tblGrid>
                <a:gridCol w="1622221">
                  <a:extLst>
                    <a:ext uri="{9D8B030D-6E8A-4147-A177-3AD203B41FA5}">
                      <a16:colId xmlns:a16="http://schemas.microsoft.com/office/drawing/2014/main" val="20000"/>
                    </a:ext>
                  </a:extLst>
                </a:gridCol>
                <a:gridCol w="401915">
                  <a:extLst>
                    <a:ext uri="{9D8B030D-6E8A-4147-A177-3AD203B41FA5}">
                      <a16:colId xmlns:a16="http://schemas.microsoft.com/office/drawing/2014/main" val="20001"/>
                    </a:ext>
                  </a:extLst>
                </a:gridCol>
                <a:gridCol w="1826088">
                  <a:extLst>
                    <a:ext uri="{9D8B030D-6E8A-4147-A177-3AD203B41FA5}">
                      <a16:colId xmlns:a16="http://schemas.microsoft.com/office/drawing/2014/main" val="20002"/>
                    </a:ext>
                  </a:extLst>
                </a:gridCol>
                <a:gridCol w="489286">
                  <a:extLst>
                    <a:ext uri="{9D8B030D-6E8A-4147-A177-3AD203B41FA5}">
                      <a16:colId xmlns:a16="http://schemas.microsoft.com/office/drawing/2014/main" val="20003"/>
                    </a:ext>
                  </a:extLst>
                </a:gridCol>
                <a:gridCol w="1240691">
                  <a:extLst>
                    <a:ext uri="{9D8B030D-6E8A-4147-A177-3AD203B41FA5}">
                      <a16:colId xmlns:a16="http://schemas.microsoft.com/office/drawing/2014/main" val="20004"/>
                    </a:ext>
                  </a:extLst>
                </a:gridCol>
                <a:gridCol w="2219264">
                  <a:extLst>
                    <a:ext uri="{9D8B030D-6E8A-4147-A177-3AD203B41FA5}">
                      <a16:colId xmlns:a16="http://schemas.microsoft.com/office/drawing/2014/main" val="20005"/>
                    </a:ext>
                  </a:extLst>
                </a:gridCol>
              </a:tblGrid>
              <a:tr h="346810">
                <a:tc gridSpan="6">
                  <a:txBody>
                    <a:bodyPr/>
                    <a:lstStyle/>
                    <a:p>
                      <a:pPr algn="ctr"/>
                      <a:r>
                        <a:rPr lang="en-US" sz="1800" dirty="0" smtClean="0">
                          <a:latin typeface="Arial" panose="020B0604020202020204" pitchFamily="34" charset="0"/>
                          <a:cs typeface="Arial" panose="020B0604020202020204" pitchFamily="34" charset="0"/>
                        </a:rPr>
                        <a:t>Values</a:t>
                      </a:r>
                      <a:endParaRPr lang="en-US" sz="18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822643">
                <a:tc>
                  <a:txBody>
                    <a:bodyPr/>
                    <a:lstStyle/>
                    <a:p>
                      <a:r>
                        <a:rPr lang="en-US" sz="1400" b="1" u="none" kern="1200" dirty="0" smtClean="0">
                          <a:effectLst/>
                          <a:latin typeface="Arial" panose="020B0604020202020204" pitchFamily="34" charset="0"/>
                          <a:cs typeface="Arial" panose="020B0604020202020204" pitchFamily="34" charset="0"/>
                        </a:rPr>
                        <a:t>Shared Assets</a:t>
                      </a:r>
                    </a:p>
                    <a:p>
                      <a:r>
                        <a:rPr lang="en-US" sz="1200" kern="1200" dirty="0" smtClean="0">
                          <a:effectLst/>
                          <a:latin typeface="Arial" panose="020B0604020202020204" pitchFamily="34" charset="0"/>
                          <a:cs typeface="Arial" panose="020B0604020202020204" pitchFamily="34" charset="0"/>
                        </a:rPr>
                        <a:t>Data and information are shared organizational resources that constitute valuable assets.</a:t>
                      </a:r>
                      <a:endParaRPr lang="en-US" sz="1200" dirty="0">
                        <a:latin typeface="Arial" panose="020B0604020202020204" pitchFamily="34" charset="0"/>
                        <a:cs typeface="Arial" panose="020B0604020202020204" pitchFamily="34" charset="0"/>
                      </a:endParaRPr>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kern="1200" dirty="0" smtClean="0">
                          <a:effectLst/>
                          <a:latin typeface="Arial" panose="020B0604020202020204" pitchFamily="34" charset="0"/>
                          <a:cs typeface="Arial" panose="020B0604020202020204" pitchFamily="34" charset="0"/>
                        </a:rPr>
                        <a:t>Stewardship</a:t>
                      </a:r>
                    </a:p>
                    <a:p>
                      <a:r>
                        <a:rPr lang="en-US" sz="1200" kern="1200" dirty="0" smtClean="0">
                          <a:effectLst/>
                          <a:latin typeface="Arial" panose="020B0604020202020204" pitchFamily="34" charset="0"/>
                          <a:cs typeface="Arial" panose="020B0604020202020204" pitchFamily="34" charset="0"/>
                        </a:rPr>
                        <a:t>Employees of Stony Brook University have a responsibility for the curation of data. They serve as caretakers of data to ensure data are collected, stored, and maintained under the premise that others will access and use them over time</a:t>
                      </a:r>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a:txBody>
                    <a:bodyPr/>
                    <a:lstStyle/>
                    <a:p>
                      <a:r>
                        <a:rPr lang="en-US" sz="1400" b="1" u="none" kern="1200" dirty="0" smtClean="0">
                          <a:effectLst/>
                          <a:latin typeface="Arial" panose="020B0604020202020204" pitchFamily="34" charset="0"/>
                          <a:cs typeface="Arial" panose="020B0604020202020204" pitchFamily="34" charset="0"/>
                        </a:rPr>
                        <a:t>Quality</a:t>
                      </a:r>
                    </a:p>
                    <a:p>
                      <a:r>
                        <a:rPr lang="en-US" sz="1200" kern="1200" dirty="0" smtClean="0">
                          <a:effectLst/>
                          <a:latin typeface="Arial" panose="020B0604020202020204" pitchFamily="34" charset="0"/>
                          <a:cs typeface="Arial" panose="020B0604020202020204" pitchFamily="34" charset="0"/>
                        </a:rPr>
                        <a:t>To ensure data retain value, quality of data is actively monitored and maintained</a:t>
                      </a:r>
                      <a:endParaRPr lang="en-US" sz="1200" dirty="0">
                        <a:latin typeface="Arial" panose="020B0604020202020204" pitchFamily="34" charset="0"/>
                        <a:cs typeface="Arial" panose="020B0604020202020204" pitchFamily="34" charset="0"/>
                      </a:endParaRPr>
                    </a:p>
                  </a:txBody>
                  <a:tcPr/>
                </a:tc>
                <a:tc>
                  <a:txBody>
                    <a:bodyPr/>
                    <a:lstStyle/>
                    <a:p>
                      <a:r>
                        <a:rPr lang="en-US" sz="1400" b="1" u="none" kern="1200" dirty="0" smtClean="0">
                          <a:effectLst/>
                          <a:latin typeface="Arial" panose="020B0604020202020204" pitchFamily="34" charset="0"/>
                          <a:cs typeface="Arial" panose="020B0604020202020204" pitchFamily="34" charset="0"/>
                        </a:rPr>
                        <a:t>Privacy &amp; Confidentiality</a:t>
                      </a:r>
                    </a:p>
                    <a:p>
                      <a:r>
                        <a:rPr lang="en-US" sz="1200" kern="1200" dirty="0" smtClean="0">
                          <a:effectLst/>
                          <a:latin typeface="Arial" panose="020B0604020202020204" pitchFamily="34" charset="0"/>
                          <a:cs typeface="Arial" panose="020B0604020202020204" pitchFamily="34" charset="0"/>
                        </a:rPr>
                        <a:t>Maintenance of individual privacy and confidentiality of educational and personal records represent not only legal requirements but also primary outcomes of data management.</a:t>
                      </a:r>
                    </a:p>
                  </a:txBody>
                  <a:tcPr/>
                </a:tc>
                <a:extLst>
                  <a:ext uri="{0D108BD9-81ED-4DB2-BD59-A6C34878D82A}">
                    <a16:rowId xmlns:a16="http://schemas.microsoft.com/office/drawing/2014/main" val="10001"/>
                  </a:ext>
                </a:extLst>
              </a:tr>
              <a:tr h="409700">
                <a:tc gridSpan="6">
                  <a:txBody>
                    <a:bodyPr/>
                    <a:lstStyle/>
                    <a:p>
                      <a:pPr algn="ctr"/>
                      <a:r>
                        <a:rPr lang="en-US" sz="1800" b="1" dirty="0" smtClean="0">
                          <a:solidFill>
                            <a:schemeClr val="bg1"/>
                          </a:solidFill>
                          <a:latin typeface="Arial" panose="020B0604020202020204" pitchFamily="34" charset="0"/>
                          <a:cs typeface="Arial" panose="020B0604020202020204" pitchFamily="34" charset="0"/>
                        </a:rPr>
                        <a:t>Principles for Data Governance</a:t>
                      </a:r>
                      <a:endParaRPr lang="en-US" sz="1800" b="1" dirty="0">
                        <a:solidFill>
                          <a:schemeClr val="bg1"/>
                        </a:solidFill>
                        <a:latin typeface="Arial" panose="020B0604020202020204" pitchFamily="34" charset="0"/>
                        <a:cs typeface="Arial" panose="020B0604020202020204" pitchFamily="34" charset="0"/>
                      </a:endParaRPr>
                    </a:p>
                  </a:txBody>
                  <a:tcPr>
                    <a:solidFill>
                      <a:schemeClr val="accent3">
                        <a:lumMod val="75000"/>
                      </a:schemeClr>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33512">
                <a:tc gridSpan="2">
                  <a:txBody>
                    <a:bodyPr/>
                    <a:lstStyle/>
                    <a:p>
                      <a:r>
                        <a:rPr lang="en-US" sz="1400" b="1" dirty="0" smtClean="0">
                          <a:latin typeface="Arial" panose="020B0604020202020204" pitchFamily="34" charset="0"/>
                          <a:cs typeface="Arial" panose="020B0604020202020204" pitchFamily="34" charset="0"/>
                        </a:rPr>
                        <a:t>Organizational</a:t>
                      </a:r>
                    </a:p>
                    <a:p>
                      <a:r>
                        <a:rPr lang="en-US" sz="1400" b="1" dirty="0" smtClean="0">
                          <a:latin typeface="Arial" panose="020B0604020202020204" pitchFamily="34" charset="0"/>
                          <a:cs typeface="Arial" panose="020B0604020202020204" pitchFamily="34" charset="0"/>
                        </a:rPr>
                        <a:t>Effectiveness</a:t>
                      </a: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Transparency</a:t>
                      </a:r>
                      <a:endParaRPr lang="en-US" sz="1400" b="1" dirty="0">
                        <a:latin typeface="Arial" panose="020B0604020202020204" pitchFamily="34" charset="0"/>
                        <a:cs typeface="Arial" panose="020B0604020202020204" pitchFamily="34" charset="0"/>
                      </a:endParaRPr>
                    </a:p>
                  </a:txBody>
                  <a:tcPr/>
                </a:tc>
                <a:tc gridSpan="2">
                  <a:txBody>
                    <a:bodyPr/>
                    <a:lstStyle/>
                    <a:p>
                      <a:r>
                        <a:rPr lang="en-US" sz="1400" b="1" dirty="0" smtClean="0">
                          <a:latin typeface="Arial" panose="020B0604020202020204" pitchFamily="34" charset="0"/>
                          <a:cs typeface="Arial" panose="020B0604020202020204" pitchFamily="34" charset="0"/>
                        </a:rPr>
                        <a:t>Communication</a:t>
                      </a:r>
                      <a:endParaRPr lang="en-US" sz="1400" b="1"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Compliance</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99150">
                <a:tc gridSpan="2">
                  <a:txBody>
                    <a:bodyPr/>
                    <a:lstStyle/>
                    <a:p>
                      <a:r>
                        <a:rPr lang="en-US" sz="1400" b="1" dirty="0" smtClean="0">
                          <a:latin typeface="Arial" panose="020B0604020202020204" pitchFamily="34" charset="0"/>
                          <a:cs typeface="Arial" panose="020B0604020202020204" pitchFamily="34" charset="0"/>
                        </a:rPr>
                        <a:t>Auditability</a:t>
                      </a:r>
                      <a:endParaRPr lang="en-US" sz="1400" b="1"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Integrity</a:t>
                      </a:r>
                      <a:endParaRPr lang="en-US" sz="1400" b="1" dirty="0">
                        <a:latin typeface="Arial" panose="020B0604020202020204" pitchFamily="34" charset="0"/>
                        <a:cs typeface="Arial" panose="020B0604020202020204" pitchFamily="34" charset="0"/>
                      </a:endParaRPr>
                    </a:p>
                  </a:txBody>
                  <a:tcPr/>
                </a:tc>
                <a:tc gridSpan="2">
                  <a:txBody>
                    <a:bodyPr/>
                    <a:lstStyle/>
                    <a:p>
                      <a:r>
                        <a:rPr lang="en-US" sz="1400" b="1" dirty="0" smtClean="0">
                          <a:latin typeface="Arial" panose="020B0604020202020204" pitchFamily="34" charset="0"/>
                          <a:cs typeface="Arial" panose="020B0604020202020204" pitchFamily="34" charset="0"/>
                        </a:rPr>
                        <a:t>Accountability</a:t>
                      </a:r>
                      <a:endParaRPr lang="en-US" sz="1400" b="1"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Standards</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9464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Principles and Values – Example</a:t>
            </a:r>
            <a:br>
              <a:rPr lang="en-US" smtClean="0"/>
            </a:br>
            <a:r>
              <a:rPr lang="en-US" smtClean="0"/>
              <a:t>Brown University</a:t>
            </a:r>
            <a:endParaRPr lang="en-US" dirty="0"/>
          </a:p>
        </p:txBody>
      </p:sp>
      <p:sp>
        <p:nvSpPr>
          <p:cNvPr id="6" name="Text Placeholder 5"/>
          <p:cNvSpPr>
            <a:spLocks noGrp="1"/>
          </p:cNvSpPr>
          <p:nvPr>
            <p:ph type="body" idx="1"/>
          </p:nvPr>
        </p:nvSpPr>
        <p:spPr/>
        <p:txBody>
          <a:bodyPr/>
          <a:lstStyle/>
          <a:p>
            <a:pPr marL="0" indent="0">
              <a:buNone/>
            </a:pPr>
            <a:r>
              <a:rPr lang="en-US" b="1" dirty="0" smtClean="0"/>
              <a:t>Guiding </a:t>
            </a:r>
            <a:r>
              <a:rPr lang="en-US" b="1" dirty="0"/>
              <a:t>Principles of Data Governance at </a:t>
            </a:r>
            <a:r>
              <a:rPr lang="en-US" b="1" dirty="0" smtClean="0"/>
              <a:t>Brown</a:t>
            </a:r>
          </a:p>
          <a:p>
            <a:endParaRPr lang="en-US" dirty="0"/>
          </a:p>
          <a:p>
            <a:pPr lvl="1"/>
            <a:r>
              <a:rPr lang="en-US" dirty="0" smtClean="0"/>
              <a:t>Institutional </a:t>
            </a:r>
            <a:r>
              <a:rPr lang="en-US" dirty="0"/>
              <a:t>data are valuable assets and must be treated as such</a:t>
            </a:r>
          </a:p>
          <a:p>
            <a:pPr lvl="1"/>
            <a:r>
              <a:rPr lang="en-US" dirty="0" smtClean="0"/>
              <a:t>Access </a:t>
            </a:r>
            <a:r>
              <a:rPr lang="en-US" dirty="0"/>
              <a:t>to accurate and consistent data is essential to informed decision making across the University</a:t>
            </a:r>
          </a:p>
          <a:p>
            <a:pPr lvl="1"/>
            <a:r>
              <a:rPr lang="en-US" dirty="0" smtClean="0"/>
              <a:t>Data </a:t>
            </a:r>
            <a:r>
              <a:rPr lang="en-US" dirty="0"/>
              <a:t>usage and access rules will be articulated and followed</a:t>
            </a:r>
          </a:p>
          <a:p>
            <a:pPr lvl="1"/>
            <a:r>
              <a:rPr lang="en-US" dirty="0" smtClean="0"/>
              <a:t>Data </a:t>
            </a:r>
            <a:r>
              <a:rPr lang="en-US" dirty="0"/>
              <a:t>standards can and should be defined and monitored</a:t>
            </a:r>
          </a:p>
          <a:p>
            <a:pPr lvl="1"/>
            <a:r>
              <a:rPr lang="en-US" dirty="0" smtClean="0"/>
              <a:t>The </a:t>
            </a:r>
            <a:r>
              <a:rPr lang="en-US" dirty="0"/>
              <a:t>security of institutional data is essential, as is appropriate and timely access</a:t>
            </a:r>
          </a:p>
          <a:p>
            <a:pPr lvl="1"/>
            <a:r>
              <a:rPr lang="en-US" dirty="0" smtClean="0"/>
              <a:t>The </a:t>
            </a:r>
            <a:r>
              <a:rPr lang="en-US" dirty="0"/>
              <a:t>privacy of an individual's information will be protected</a:t>
            </a:r>
          </a:p>
          <a:p>
            <a:endParaRPr lang="en-US" dirty="0"/>
          </a:p>
        </p:txBody>
      </p:sp>
      <p:sp>
        <p:nvSpPr>
          <p:cNvPr id="5" name="TextBox 4"/>
          <p:cNvSpPr txBox="1"/>
          <p:nvPr/>
        </p:nvSpPr>
        <p:spPr>
          <a:xfrm>
            <a:off x="1452785" y="4741937"/>
            <a:ext cx="6841938"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https://www.brown.edu/about/administration/data-governance/introduction-data-governance-brown</a:t>
            </a:r>
          </a:p>
        </p:txBody>
      </p:sp>
      <p:sp>
        <p:nvSpPr>
          <p:cNvPr id="7" name="Rectangle 6"/>
          <p:cNvSpPr/>
          <p:nvPr/>
        </p:nvSpPr>
        <p:spPr>
          <a:xfrm>
            <a:off x="3469594" y="1964851"/>
            <a:ext cx="1568954"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8770" y="2222027"/>
            <a:ext cx="699671"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37575" y="2245839"/>
            <a:ext cx="2394246"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05756" y="2261627"/>
            <a:ext cx="1027963"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48770" y="2526827"/>
            <a:ext cx="827858"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53628" y="2795784"/>
            <a:ext cx="56544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85424" y="2784003"/>
            <a:ext cx="1179540"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16468" y="2779996"/>
            <a:ext cx="907278"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84648" y="3066084"/>
            <a:ext cx="1078193"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85424" y="3066084"/>
            <a:ext cx="786434"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62699" y="3400006"/>
            <a:ext cx="90958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62699" y="3939263"/>
            <a:ext cx="832673"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640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for workshop participants</a:t>
            </a:r>
            <a:endParaRPr lang="en-US" dirty="0"/>
          </a:p>
        </p:txBody>
      </p:sp>
      <p:graphicFrame>
        <p:nvGraphicFramePr>
          <p:cNvPr id="4" name="Diagram 3"/>
          <p:cNvGraphicFramePr/>
          <p:nvPr>
            <p:extLst>
              <p:ext uri="{D42A27DB-BD31-4B8C-83A1-F6EECF244321}">
                <p14:modId xmlns:p14="http://schemas.microsoft.com/office/powerpoint/2010/main" val="201479228"/>
              </p:ext>
            </p:extLst>
          </p:nvPr>
        </p:nvGraphicFramePr>
        <p:xfrm>
          <a:off x="596899" y="936702"/>
          <a:ext cx="7892895" cy="3667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561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Data Governance to Mission</a:t>
            </a:r>
            <a:endParaRPr lang="en-US" dirty="0"/>
          </a:p>
        </p:txBody>
      </p:sp>
      <p:sp>
        <p:nvSpPr>
          <p:cNvPr id="3" name="Text Placeholder 2"/>
          <p:cNvSpPr>
            <a:spLocks noGrp="1"/>
          </p:cNvSpPr>
          <p:nvPr>
            <p:ph type="body" idx="1"/>
          </p:nvPr>
        </p:nvSpPr>
        <p:spPr/>
        <p:txBody>
          <a:bodyPr/>
          <a:lstStyle/>
          <a:p>
            <a:r>
              <a:rPr lang="en-US" dirty="0" smtClean="0"/>
              <a:t>Data governance is a system to improve the effectiveness of the organization, not an activity for its own sake</a:t>
            </a:r>
          </a:p>
          <a:p>
            <a:endParaRPr lang="en-US" dirty="0"/>
          </a:p>
          <a:p>
            <a:r>
              <a:rPr lang="en-US" dirty="0" smtClean="0"/>
              <a:t>Anchor data governance to mission when justifying need or presenting structure</a:t>
            </a:r>
            <a:endParaRPr lang="en-US" dirty="0"/>
          </a:p>
        </p:txBody>
      </p:sp>
    </p:spTree>
    <p:extLst>
      <p:ext uri="{BB962C8B-B14F-4D97-AF65-F5344CB8AC3E}">
        <p14:creationId xmlns:p14="http://schemas.microsoft.com/office/powerpoint/2010/main" val="3824777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3 - Distill university mission</a:t>
            </a:r>
          </a:p>
        </p:txBody>
      </p:sp>
      <p:sp>
        <p:nvSpPr>
          <p:cNvPr id="3" name="Text Placeholder 2"/>
          <p:cNvSpPr>
            <a:spLocks noGrp="1"/>
          </p:cNvSpPr>
          <p:nvPr>
            <p:ph type="body" idx="1"/>
          </p:nvPr>
        </p:nvSpPr>
        <p:spPr/>
        <p:txBody>
          <a:bodyPr/>
          <a:lstStyle/>
          <a:p>
            <a:r>
              <a:rPr lang="en-US" dirty="0"/>
              <a:t>Data governance should be established to support the institution’s mission and/or strategic goals. Colleges and universities have notoriously lengthy mission and goal statements, so it can be a challenge to distill them.</a:t>
            </a:r>
          </a:p>
          <a:p>
            <a:endParaRPr lang="en-US" dirty="0" smtClean="0"/>
          </a:p>
          <a:p>
            <a:r>
              <a:rPr lang="en-US" dirty="0" smtClean="0"/>
              <a:t>Summarize the main points of your institution’s mission, preferably so that it fits on a slide.</a:t>
            </a:r>
            <a:endParaRPr lang="en-US" dirty="0"/>
          </a:p>
        </p:txBody>
      </p:sp>
    </p:spTree>
    <p:extLst>
      <p:ext uri="{BB962C8B-B14F-4D97-AF65-F5344CB8AC3E}">
        <p14:creationId xmlns:p14="http://schemas.microsoft.com/office/powerpoint/2010/main" val="3807494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idx="1"/>
          </p:nvPr>
        </p:nvSpPr>
        <p:spPr>
          <a:xfrm>
            <a:off x="644525" y="926121"/>
            <a:ext cx="7737475" cy="1264629"/>
          </a:xfrm>
        </p:spPr>
        <p:txBody>
          <a:bodyPr/>
          <a:lstStyle/>
          <a:p>
            <a:pPr marL="0" indent="0">
              <a:buNone/>
            </a:pPr>
            <a:r>
              <a:rPr lang="en-US" dirty="0" smtClean="0"/>
              <a:t>Stony Brook’s framework for data </a:t>
            </a:r>
            <a:r>
              <a:rPr lang="en-US" dirty="0"/>
              <a:t>governance </a:t>
            </a:r>
            <a:r>
              <a:rPr lang="en-US" dirty="0" smtClean="0"/>
              <a:t>outlines </a:t>
            </a:r>
            <a:r>
              <a:rPr lang="en-US" dirty="0"/>
              <a:t>a set of principles, </a:t>
            </a:r>
            <a:r>
              <a:rPr lang="en-US" dirty="0" smtClean="0"/>
              <a:t>structures</a:t>
            </a:r>
            <a:r>
              <a:rPr lang="en-US" dirty="0"/>
              <a:t>, roles, and responsibilities </a:t>
            </a:r>
            <a:r>
              <a:rPr lang="en-US" dirty="0" smtClean="0"/>
              <a:t>to </a:t>
            </a:r>
            <a:r>
              <a:rPr lang="en-US" dirty="0"/>
              <a:t>improve the data </a:t>
            </a:r>
            <a:r>
              <a:rPr lang="en-US" dirty="0" smtClean="0"/>
              <a:t>infrastructure </a:t>
            </a:r>
            <a:r>
              <a:rPr lang="en-US" dirty="0"/>
              <a:t>and to advance institutional goals</a:t>
            </a:r>
          </a:p>
          <a:p>
            <a:endParaRPr lang="en-US" dirty="0"/>
          </a:p>
        </p:txBody>
      </p:sp>
      <p:sp>
        <p:nvSpPr>
          <p:cNvPr id="4" name="Text Placeholder 2"/>
          <p:cNvSpPr txBox="1">
            <a:spLocks/>
          </p:cNvSpPr>
          <p:nvPr/>
        </p:nvSpPr>
        <p:spPr>
          <a:xfrm>
            <a:off x="644526" y="2276475"/>
            <a:ext cx="8097558" cy="2381250"/>
          </a:xfrm>
          <a:prstGeom prst="rect">
            <a:avLst/>
          </a:prstGeom>
        </p:spPr>
        <p:txBody>
          <a:bodyPr>
            <a:noAutofit/>
          </a:bodyPr>
          <a:lstStyle>
            <a:lvl1pPr marL="342900" indent="-342900" algn="l" defTabSz="685800" rtl="0" eaLnBrk="1" latinLnBrk="0" hangingPunct="1">
              <a:lnSpc>
                <a:spcPct val="100000"/>
              </a:lnSpc>
              <a:spcBef>
                <a:spcPts val="0"/>
              </a:spcBef>
              <a:buFont typeface="Arial" panose="020B0604020202020204" pitchFamily="34" charset="0"/>
              <a:buChar char="•"/>
              <a:defRPr sz="2100" b="0" i="0" kern="1200" baseline="0">
                <a:solidFill>
                  <a:schemeClr val="tx1">
                    <a:lumMod val="75000"/>
                    <a:lumOff val="25000"/>
                  </a:schemeClr>
                </a:solidFill>
                <a:latin typeface="Georgia" charset="0"/>
                <a:ea typeface="Georgia" charset="0"/>
                <a:cs typeface="Georgia"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900113" indent="-214313" algn="l" defTabSz="685800" rtl="0" eaLnBrk="1" latinLnBrk="0" hangingPunct="1">
              <a:lnSpc>
                <a:spcPct val="90000"/>
              </a:lnSpc>
              <a:spcBef>
                <a:spcPts val="375"/>
              </a:spcBef>
              <a:buFont typeface="Arial" panose="020B0604020202020204" pitchFamily="34" charset="0"/>
              <a:buChar char="•"/>
              <a:defRPr sz="1650" kern="1200">
                <a:solidFill>
                  <a:schemeClr val="tx1">
                    <a:tint val="75000"/>
                  </a:schemeClr>
                </a:solidFill>
                <a:latin typeface="Georgia" panose="02040502050405020303" pitchFamily="18"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dirty="0" smtClean="0"/>
              <a:t>Stony Brook has a five-part mission to provide &amp; carry-out:</a:t>
            </a:r>
          </a:p>
          <a:p>
            <a:pPr lvl="1"/>
            <a:r>
              <a:rPr lang="en-US" dirty="0" smtClean="0"/>
              <a:t>Highest quality comprehensive education</a:t>
            </a:r>
          </a:p>
          <a:p>
            <a:pPr lvl="1"/>
            <a:r>
              <a:rPr lang="en-US" dirty="0" smtClean="0"/>
              <a:t>Highest quality research and intellectual endeavors</a:t>
            </a:r>
          </a:p>
          <a:p>
            <a:pPr lvl="1"/>
            <a:r>
              <a:rPr lang="en-US" dirty="0" smtClean="0"/>
              <a:t>Leadership for economic growth, technology, and culture</a:t>
            </a:r>
          </a:p>
          <a:p>
            <a:pPr lvl="1"/>
            <a:r>
              <a:rPr lang="en-US" dirty="0" smtClean="0"/>
              <a:t>State-of-the-art innovative health care, with service to region and traditionally underserved</a:t>
            </a:r>
          </a:p>
          <a:p>
            <a:pPr lvl="1"/>
            <a:r>
              <a:rPr lang="en-US" dirty="0" smtClean="0"/>
              <a:t>Diversity and positioning Stony Brook in global community</a:t>
            </a:r>
          </a:p>
          <a:p>
            <a:endParaRPr lang="en-US" dirty="0"/>
          </a:p>
        </p:txBody>
      </p:sp>
    </p:spTree>
    <p:extLst>
      <p:ext uri="{BB962C8B-B14F-4D97-AF65-F5344CB8AC3E}">
        <p14:creationId xmlns:p14="http://schemas.microsoft.com/office/powerpoint/2010/main" val="1125172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03062" y="984962"/>
            <a:ext cx="3017520" cy="3430796"/>
          </a:xfrm>
          <a:prstGeom prst="rect">
            <a:avLst/>
          </a:prstGeom>
        </p:spPr>
      </p:pic>
      <p:sp>
        <p:nvSpPr>
          <p:cNvPr id="2" name="Title 1"/>
          <p:cNvSpPr>
            <a:spLocks noGrp="1"/>
          </p:cNvSpPr>
          <p:nvPr>
            <p:ph type="title"/>
          </p:nvPr>
        </p:nvSpPr>
        <p:spPr/>
        <p:txBody>
          <a:bodyPr/>
          <a:lstStyle/>
          <a:p>
            <a:r>
              <a:rPr lang="en-US" dirty="0" smtClean="0"/>
              <a:t>Structure – Generic Example</a:t>
            </a:r>
            <a:endParaRPr lang="en-US" dirty="0"/>
          </a:p>
        </p:txBody>
      </p:sp>
      <p:sp>
        <p:nvSpPr>
          <p:cNvPr id="5" name="TextBox 4"/>
          <p:cNvSpPr txBox="1"/>
          <p:nvPr/>
        </p:nvSpPr>
        <p:spPr>
          <a:xfrm>
            <a:off x="2759944" y="914255"/>
            <a:ext cx="3970959" cy="1038746"/>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Executive Steering Committee</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Authorized to change the organization</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Drives cultural change</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Supports the program enterprise-wide</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Provides funding for the Data Governance Program</a:t>
            </a:r>
            <a:endParaRPr lang="en-US" sz="1200" dirty="0">
              <a:latin typeface="Arial" panose="020B0604020202020204" pitchFamily="34" charset="0"/>
              <a:cs typeface="Arial" panose="020B0604020202020204" pitchFamily="34" charset="0"/>
            </a:endParaRPr>
          </a:p>
        </p:txBody>
      </p:sp>
      <p:sp>
        <p:nvSpPr>
          <p:cNvPr id="6" name="TextBox 5"/>
          <p:cNvSpPr txBox="1"/>
          <p:nvPr/>
        </p:nvSpPr>
        <p:spPr>
          <a:xfrm>
            <a:off x="3299061" y="1953001"/>
            <a:ext cx="4956806" cy="122341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Data Governance Board</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Made up of high-ranking representatives of data- owning business</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functions who can make decisions about data for the company</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Assign members of the Data Stewardship Council</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Approve decisions of the Data Stewardship Council</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Approve data-related policies</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3826744" y="3153030"/>
            <a:ext cx="5111516" cy="140807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Business Data Stewards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Experts on use of their data domain data</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Able to reach out to SMEs to gather  information and make decisions</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Typically someone who others come to as the most knowledgeable about the meaning of the data (and how it is calculated)</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Makes recommendations on data decisions and write data-related procedures</a:t>
            </a:r>
            <a:endParaRPr lang="en-US" sz="1200" dirty="0">
              <a:latin typeface="Arial" panose="020B0604020202020204" pitchFamily="34" charset="0"/>
              <a:cs typeface="Arial" panose="020B0604020202020204" pitchFamily="34" charset="0"/>
            </a:endParaRPr>
          </a:p>
        </p:txBody>
      </p:sp>
      <p:sp>
        <p:nvSpPr>
          <p:cNvPr id="9" name="TextBox 8"/>
          <p:cNvSpPr txBox="1"/>
          <p:nvPr/>
        </p:nvSpPr>
        <p:spPr>
          <a:xfrm>
            <a:off x="1472565" y="4700200"/>
            <a:ext cx="5888150" cy="276999"/>
          </a:xfrm>
          <a:prstGeom prst="rect">
            <a:avLst/>
          </a:prstGeom>
          <a:noFill/>
        </p:spPr>
        <p:txBody>
          <a:bodyPr wrap="none" rtlCol="0">
            <a:spAutoFit/>
          </a:bodyPr>
          <a:lstStyle/>
          <a:p>
            <a:r>
              <a:rPr lang="en-US" sz="1200" dirty="0" err="1" smtClean="0">
                <a:latin typeface="Arial" panose="020B0604020202020204" pitchFamily="34" charset="0"/>
                <a:cs typeface="Arial" panose="020B0604020202020204" pitchFamily="34" charset="0"/>
              </a:rPr>
              <a:t>Plotkin</a:t>
            </a:r>
            <a:r>
              <a:rPr lang="en-US" sz="1200" dirty="0" smtClean="0">
                <a:latin typeface="Arial" panose="020B0604020202020204" pitchFamily="34" charset="0"/>
                <a:cs typeface="Arial" panose="020B0604020202020204" pitchFamily="34" charset="0"/>
              </a:rPr>
              <a:t> (2014). Data stewardship: An actionable guide to effective data management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25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 University of Wisconsin-Madison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39" y="906979"/>
            <a:ext cx="4388871" cy="3497381"/>
          </a:xfrm>
          <a:prstGeom prst="rect">
            <a:avLst/>
          </a:prstGeom>
        </p:spPr>
      </p:pic>
      <p:sp>
        <p:nvSpPr>
          <p:cNvPr id="9" name="TextBox 8"/>
          <p:cNvSpPr txBox="1"/>
          <p:nvPr/>
        </p:nvSpPr>
        <p:spPr>
          <a:xfrm>
            <a:off x="5301916" y="811821"/>
            <a:ext cx="3658840" cy="122341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Data Governance Steering Committee</a:t>
            </a:r>
          </a:p>
          <a:p>
            <a:pPr marL="285750" indent="-285750">
              <a:buFont typeface="Arial" panose="020B0604020202020204" pitchFamily="34" charset="0"/>
              <a:buChar char="•"/>
            </a:pPr>
            <a:r>
              <a:rPr lang="en-US" sz="1200" dirty="0" smtClean="0"/>
              <a:t>provides </a:t>
            </a:r>
            <a:r>
              <a:rPr lang="en-US" sz="1200" dirty="0"/>
              <a:t>executive level guidance to the program </a:t>
            </a: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t>promotes </a:t>
            </a:r>
            <a:r>
              <a:rPr lang="en-US" sz="1200" dirty="0"/>
              <a:t>Data Governance across </a:t>
            </a:r>
            <a:r>
              <a:rPr lang="en-US" sz="1200" dirty="0" smtClean="0"/>
              <a:t>UW-Madison</a:t>
            </a:r>
          </a:p>
          <a:p>
            <a:pPr marL="285750" indent="-285750">
              <a:buFont typeface="Arial" panose="020B0604020202020204" pitchFamily="34" charset="0"/>
              <a:buChar char="•"/>
            </a:pPr>
            <a:r>
              <a:rPr lang="en-US" sz="1200" dirty="0"/>
              <a:t>allows for / facilitates data-driven decision making</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t>determines </a:t>
            </a:r>
            <a:r>
              <a:rPr lang="en-US" sz="1200" dirty="0"/>
              <a:t>priority and budget of major data-related projects.</a:t>
            </a:r>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5301916" y="2043963"/>
            <a:ext cx="3658840" cy="122341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Data Stewardship Council</a:t>
            </a:r>
          </a:p>
          <a:p>
            <a:pPr marL="285750" indent="-285750">
              <a:buFont typeface="Arial" panose="020B0604020202020204" pitchFamily="34" charset="0"/>
              <a:buChar char="•"/>
            </a:pPr>
            <a:r>
              <a:rPr lang="en-US" sz="1200" dirty="0" smtClean="0"/>
              <a:t>determines </a:t>
            </a:r>
            <a:r>
              <a:rPr lang="en-US" sz="1200" dirty="0"/>
              <a:t>operational structure of the program</a:t>
            </a: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t>drafts, communicates, </a:t>
            </a:r>
            <a:r>
              <a:rPr lang="en-US" sz="1200" dirty="0"/>
              <a:t>and </a:t>
            </a:r>
            <a:r>
              <a:rPr lang="en-US" sz="1200" dirty="0" smtClean="0"/>
              <a:t>recommends </a:t>
            </a:r>
            <a:r>
              <a:rPr lang="en-US" sz="1200" dirty="0"/>
              <a:t>approval </a:t>
            </a:r>
            <a:r>
              <a:rPr lang="en-US" sz="1200" dirty="0" smtClean="0"/>
              <a:t>of data-related </a:t>
            </a:r>
            <a:r>
              <a:rPr lang="en-US" sz="1200" dirty="0"/>
              <a:t>policies</a:t>
            </a:r>
            <a:endParaRPr lang="en-US" sz="1200" dirty="0" smtClean="0"/>
          </a:p>
          <a:p>
            <a:pPr marL="285750" indent="-285750">
              <a:buFont typeface="Arial" panose="020B0604020202020204" pitchFamily="34" charset="0"/>
              <a:buChar char="•"/>
            </a:pPr>
            <a:r>
              <a:rPr lang="en-US" sz="1200" dirty="0" smtClean="0"/>
              <a:t>implements, budgets, </a:t>
            </a:r>
            <a:r>
              <a:rPr lang="en-US" sz="1200" dirty="0"/>
              <a:t>and </a:t>
            </a:r>
            <a:r>
              <a:rPr lang="en-US" sz="1200" dirty="0" smtClean="0"/>
              <a:t>monitors</a:t>
            </a:r>
            <a:r>
              <a:rPr lang="en-US" sz="1200" dirty="0"/>
              <a:t> data-related programs across UW-Madison</a:t>
            </a:r>
            <a:r>
              <a:rPr lang="en-US" sz="1200" dirty="0" smtClean="0"/>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733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0121" y="966418"/>
            <a:ext cx="5624647" cy="3429119"/>
          </a:xfrm>
          <a:prstGeom prst="rect">
            <a:avLst/>
          </a:prstGeom>
        </p:spPr>
      </p:pic>
      <p:sp>
        <p:nvSpPr>
          <p:cNvPr id="2" name="Title 1"/>
          <p:cNvSpPr>
            <a:spLocks noGrp="1"/>
          </p:cNvSpPr>
          <p:nvPr>
            <p:ph type="title"/>
          </p:nvPr>
        </p:nvSpPr>
        <p:spPr/>
        <p:txBody>
          <a:bodyPr/>
          <a:lstStyle/>
          <a:p>
            <a:r>
              <a:rPr lang="en-US" dirty="0" smtClean="0"/>
              <a:t>Structure – Stanford University</a:t>
            </a:r>
            <a:endParaRPr lang="en-US" dirty="0"/>
          </a:p>
        </p:txBody>
      </p:sp>
      <p:sp>
        <p:nvSpPr>
          <p:cNvPr id="9" name="TextBox 8"/>
          <p:cNvSpPr txBox="1"/>
          <p:nvPr/>
        </p:nvSpPr>
        <p:spPr>
          <a:xfrm>
            <a:off x="5542546" y="760335"/>
            <a:ext cx="3233725" cy="1292662"/>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BI Competency Ctr. Steering Committee</a:t>
            </a:r>
          </a:p>
          <a:p>
            <a:pPr marL="285750" indent="-285750">
              <a:buFont typeface="Arial" panose="020B0604020202020204" pitchFamily="34" charset="0"/>
              <a:buChar char="•"/>
            </a:pPr>
            <a:r>
              <a:rPr lang="en-US" sz="1100" dirty="0" smtClean="0"/>
              <a:t>Cross-functional oversight &amp; communicates long-term value of BI program</a:t>
            </a:r>
            <a:endParaRPr lang="en-US"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t>Achieves peer buy-in, and effects change in business process and data quality</a:t>
            </a:r>
          </a:p>
          <a:p>
            <a:pPr marL="285750" indent="-285750">
              <a:buFont typeface="Arial" panose="020B0604020202020204" pitchFamily="34" charset="0"/>
              <a:buChar char="•"/>
            </a:pPr>
            <a:r>
              <a:rPr lang="en-US" sz="1100" dirty="0" smtClean="0"/>
              <a:t>DG adopters and champions</a:t>
            </a: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t>Ensures alignment of DG with university goals</a:t>
            </a:r>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5789960" y="2037536"/>
            <a:ext cx="3233725" cy="954107"/>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Data Governance Committee</a:t>
            </a:r>
          </a:p>
          <a:p>
            <a:pPr marL="285750" indent="-285750">
              <a:buFont typeface="Arial" panose="020B0604020202020204" pitchFamily="34" charset="0"/>
              <a:buChar char="•"/>
            </a:pPr>
            <a:r>
              <a:rPr lang="en-US" sz="1100" dirty="0" smtClean="0"/>
              <a:t>Sets &amp; incorporates DG policies, standards, procedures, roles &amp; responsibilities</a:t>
            </a:r>
          </a:p>
          <a:p>
            <a:pPr marL="285750" indent="-285750">
              <a:buFont typeface="Arial" panose="020B0604020202020204" pitchFamily="34" charset="0"/>
              <a:buChar char="•"/>
            </a:pPr>
            <a:r>
              <a:rPr lang="en-US" sz="1100" dirty="0" smtClean="0"/>
              <a:t>Includes lead </a:t>
            </a:r>
            <a:r>
              <a:rPr lang="en-US" sz="1100" dirty="0"/>
              <a:t>steward from each of the </a:t>
            </a:r>
            <a:r>
              <a:rPr lang="en-US" sz="1100" dirty="0" smtClean="0"/>
              <a:t>data steward groups, </a:t>
            </a:r>
            <a:r>
              <a:rPr lang="en-US" sz="1100" dirty="0"/>
              <a:t>plus reps from additional units </a:t>
            </a:r>
            <a:endParaRPr lang="en-US" sz="1100" dirty="0">
              <a:latin typeface="Arial" panose="020B0604020202020204" pitchFamily="34" charset="0"/>
              <a:cs typeface="Arial" panose="020B0604020202020204" pitchFamily="34" charset="0"/>
            </a:endParaRPr>
          </a:p>
        </p:txBody>
      </p:sp>
      <p:sp>
        <p:nvSpPr>
          <p:cNvPr id="11" name="TextBox 10"/>
          <p:cNvSpPr txBox="1"/>
          <p:nvPr/>
        </p:nvSpPr>
        <p:spPr>
          <a:xfrm>
            <a:off x="5924769" y="2953188"/>
            <a:ext cx="3098916" cy="163121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Data Stewardship Groups</a:t>
            </a:r>
          </a:p>
          <a:p>
            <a:pPr marL="285750" indent="-285750">
              <a:buFont typeface="Arial" panose="020B0604020202020204" pitchFamily="34" charset="0"/>
              <a:buChar char="•"/>
            </a:pPr>
            <a:r>
              <a:rPr lang="en-US" sz="1100" dirty="0" smtClean="0"/>
              <a:t>Provide metadata </a:t>
            </a:r>
            <a:r>
              <a:rPr lang="en-US" sz="1100" dirty="0"/>
              <a:t>infrastructure to support improved </a:t>
            </a:r>
            <a:r>
              <a:rPr lang="en-US" sz="1100" dirty="0" smtClean="0"/>
              <a:t>decision-making</a:t>
            </a:r>
            <a:r>
              <a:rPr lang="en-US" sz="1100" dirty="0"/>
              <a:t> university-wide</a:t>
            </a:r>
            <a:endParaRPr lang="en-US" sz="1100" dirty="0" smtClean="0"/>
          </a:p>
          <a:p>
            <a:pPr marL="285750" indent="-285750">
              <a:buFont typeface="Arial" panose="020B0604020202020204" pitchFamily="34" charset="0"/>
              <a:buChar char="•"/>
            </a:pPr>
            <a:r>
              <a:rPr lang="en-US" sz="1100" dirty="0" smtClean="0"/>
              <a:t>Ensure </a:t>
            </a:r>
            <a:r>
              <a:rPr lang="en-US" sz="1100" dirty="0"/>
              <a:t>information </a:t>
            </a:r>
            <a:r>
              <a:rPr lang="en-US" sz="1100" dirty="0" smtClean="0"/>
              <a:t>integrity</a:t>
            </a:r>
          </a:p>
          <a:p>
            <a:pPr marL="285750" indent="-285750">
              <a:buFont typeface="Arial" panose="020B0604020202020204" pitchFamily="34" charset="0"/>
              <a:buChar char="•"/>
            </a:pPr>
            <a:r>
              <a:rPr lang="en-US" sz="1100" dirty="0" smtClean="0"/>
              <a:t>Build </a:t>
            </a:r>
            <a:r>
              <a:rPr lang="en-US" sz="1100" dirty="0"/>
              <a:t>data </a:t>
            </a:r>
            <a:r>
              <a:rPr lang="en-US" sz="1100" dirty="0" smtClean="0"/>
              <a:t>knowledge</a:t>
            </a:r>
          </a:p>
          <a:p>
            <a:pPr marL="285750" indent="-285750">
              <a:buFont typeface="Arial" panose="020B0604020202020204" pitchFamily="34" charset="0"/>
              <a:buChar char="•"/>
            </a:pPr>
            <a:r>
              <a:rPr lang="en-US" sz="1100" dirty="0" smtClean="0"/>
              <a:t>Meet </a:t>
            </a:r>
            <a:r>
              <a:rPr lang="en-US" sz="1100" dirty="0"/>
              <a:t>compliance </a:t>
            </a:r>
            <a:r>
              <a:rPr lang="en-US" sz="1100" dirty="0" smtClean="0"/>
              <a:t>requirements</a:t>
            </a:r>
          </a:p>
          <a:p>
            <a:pPr marL="285750" indent="-285750">
              <a:buFont typeface="Arial" panose="020B0604020202020204" pitchFamily="34" charset="0"/>
              <a:buChar char="•"/>
            </a:pPr>
            <a:r>
              <a:rPr lang="en-US" sz="1100" dirty="0" smtClean="0"/>
              <a:t>SMEs who define </a:t>
            </a:r>
            <a:r>
              <a:rPr lang="en-US" sz="1100" dirty="0"/>
              <a:t>reporting terms and </a:t>
            </a:r>
            <a:r>
              <a:rPr lang="en-US" sz="1100" dirty="0" smtClean="0"/>
              <a:t>gather </a:t>
            </a:r>
            <a:r>
              <a:rPr lang="en-US" sz="1100" dirty="0"/>
              <a:t>metadata </a:t>
            </a:r>
            <a:r>
              <a:rPr lang="en-US" sz="1100" dirty="0" smtClean="0"/>
              <a:t>associated </a:t>
            </a:r>
            <a:r>
              <a:rPr lang="en-US" sz="1100" dirty="0"/>
              <a:t>with their reporting environment</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571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897" y="2771155"/>
            <a:ext cx="3918624" cy="1772652"/>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algn="ctr"/>
            <a:r>
              <a:rPr lang="en-US" sz="1100" b="1" dirty="0" smtClean="0">
                <a:latin typeface="Arial" panose="020B0604020202020204" pitchFamily="34" charset="0"/>
                <a:cs typeface="Arial" panose="020B0604020202020204" pitchFamily="34" charset="0"/>
              </a:rPr>
              <a:t>Functional data governance committees</a:t>
            </a:r>
            <a:endParaRPr lang="en-US" sz="11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Structure – Stony Brook University</a:t>
            </a:r>
            <a:endParaRPr lang="en-US" dirty="0"/>
          </a:p>
        </p:txBody>
      </p:sp>
      <p:graphicFrame>
        <p:nvGraphicFramePr>
          <p:cNvPr id="5" name="Diagram 4"/>
          <p:cNvGraphicFramePr/>
          <p:nvPr>
            <p:extLst>
              <p:ext uri="{D42A27DB-BD31-4B8C-83A1-F6EECF244321}">
                <p14:modId xmlns:p14="http://schemas.microsoft.com/office/powerpoint/2010/main" val="1763998073"/>
              </p:ext>
            </p:extLst>
          </p:nvPr>
        </p:nvGraphicFramePr>
        <p:xfrm>
          <a:off x="673865" y="1110797"/>
          <a:ext cx="3790689" cy="3433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261809" y="1109132"/>
            <a:ext cx="3233725" cy="784830"/>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VP Council (Project 50 Forward SteerCo)</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Executive sponsors of project</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Establishes authority and purview of data governance system</a:t>
            </a:r>
          </a:p>
        </p:txBody>
      </p:sp>
      <p:sp>
        <p:nvSpPr>
          <p:cNvPr id="10" name="TextBox 9"/>
          <p:cNvSpPr txBox="1"/>
          <p:nvPr/>
        </p:nvSpPr>
        <p:spPr>
          <a:xfrm>
            <a:off x="5261809" y="1893962"/>
            <a:ext cx="3233725" cy="784830"/>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Data Governance Council</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Recommends </a:t>
            </a:r>
            <a:r>
              <a:rPr lang="en-US" sz="1100" dirty="0">
                <a:latin typeface="Arial" panose="020B0604020202020204" pitchFamily="34" charset="0"/>
                <a:cs typeface="Arial" panose="020B0604020202020204" pitchFamily="34" charset="0"/>
              </a:rPr>
              <a:t>and </a:t>
            </a:r>
            <a:r>
              <a:rPr lang="en-US" sz="1100" dirty="0" smtClean="0">
                <a:latin typeface="Arial" panose="020B0604020202020204" pitchFamily="34" charset="0"/>
                <a:cs typeface="Arial" panose="020B0604020202020204" pitchFamily="34" charset="0"/>
              </a:rPr>
              <a:t>implements </a:t>
            </a:r>
            <a:r>
              <a:rPr lang="en-US" sz="1100" dirty="0">
                <a:latin typeface="Arial" panose="020B0604020202020204" pitchFamily="34" charset="0"/>
                <a:cs typeface="Arial" panose="020B0604020202020204" pitchFamily="34" charset="0"/>
              </a:rPr>
              <a:t>institutional policy for data governance</a:t>
            </a:r>
            <a:endParaRPr lang="en-US"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smtClean="0">
                <a:latin typeface="Arial" panose="020B0604020202020204" pitchFamily="34" charset="0"/>
                <a:cs typeface="Arial" panose="020B0604020202020204" pitchFamily="34" charset="0"/>
              </a:rPr>
              <a:t>Sets priority for </a:t>
            </a:r>
            <a:endParaRPr lang="en-US"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410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Policy-Making Body - Data Governance Council</a:t>
            </a:r>
            <a:endParaRPr lang="en-US" dirty="0"/>
          </a:p>
        </p:txBody>
      </p:sp>
      <p:graphicFrame>
        <p:nvGraphicFramePr>
          <p:cNvPr id="4" name="Diagram 3"/>
          <p:cNvGraphicFramePr/>
          <p:nvPr>
            <p:extLst>
              <p:ext uri="{D42A27DB-BD31-4B8C-83A1-F6EECF244321}">
                <p14:modId xmlns:p14="http://schemas.microsoft.com/office/powerpoint/2010/main" val="2428878480"/>
              </p:ext>
            </p:extLst>
          </p:nvPr>
        </p:nvGraphicFramePr>
        <p:xfrm>
          <a:off x="596900" y="811821"/>
          <a:ext cx="7992784" cy="366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72565" y="4700200"/>
            <a:ext cx="5888150" cy="276999"/>
          </a:xfrm>
          <a:prstGeom prst="rect">
            <a:avLst/>
          </a:prstGeom>
          <a:noFill/>
        </p:spPr>
        <p:txBody>
          <a:bodyPr wrap="none" rtlCol="0">
            <a:spAutoFit/>
          </a:bodyPr>
          <a:lstStyle/>
          <a:p>
            <a:r>
              <a:rPr lang="en-US" sz="1200" dirty="0" err="1" smtClean="0">
                <a:latin typeface="Arial" panose="020B0604020202020204" pitchFamily="34" charset="0"/>
                <a:cs typeface="Arial" panose="020B0604020202020204" pitchFamily="34" charset="0"/>
              </a:rPr>
              <a:t>Plotkin</a:t>
            </a:r>
            <a:r>
              <a:rPr lang="en-US" sz="1200" dirty="0" smtClean="0">
                <a:latin typeface="Arial" panose="020B0604020202020204" pitchFamily="34" charset="0"/>
                <a:cs typeface="Arial" panose="020B0604020202020204" pitchFamily="34" charset="0"/>
              </a:rPr>
              <a:t> (2014). Data stewardship: An actionable guide to effective data management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0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Governance Council Membership</a:t>
            </a:r>
            <a:br>
              <a:rPr lang="en-US" dirty="0" smtClean="0"/>
            </a:br>
            <a:r>
              <a:rPr lang="en-US" dirty="0" smtClean="0"/>
              <a:t>Examples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9108614"/>
              </p:ext>
            </p:extLst>
          </p:nvPr>
        </p:nvGraphicFramePr>
        <p:xfrm>
          <a:off x="655022" y="1058778"/>
          <a:ext cx="7876540" cy="3474720"/>
        </p:xfrm>
        <a:graphic>
          <a:graphicData uri="http://schemas.openxmlformats.org/drawingml/2006/table">
            <a:tbl>
              <a:tblPr firstRow="1" bandRow="1">
                <a:tableStyleId>{5C22544A-7EE6-4342-B048-85BDC9FD1C3A}</a:tableStyleId>
              </a:tblPr>
              <a:tblGrid>
                <a:gridCol w="3938270">
                  <a:extLst>
                    <a:ext uri="{9D8B030D-6E8A-4147-A177-3AD203B41FA5}">
                      <a16:colId xmlns:a16="http://schemas.microsoft.com/office/drawing/2014/main" val="74709012"/>
                    </a:ext>
                  </a:extLst>
                </a:gridCol>
                <a:gridCol w="3938270">
                  <a:extLst>
                    <a:ext uri="{9D8B030D-6E8A-4147-A177-3AD203B41FA5}">
                      <a16:colId xmlns:a16="http://schemas.microsoft.com/office/drawing/2014/main" val="2576972829"/>
                    </a:ext>
                  </a:extLst>
                </a:gridCol>
              </a:tblGrid>
              <a:tr h="208547">
                <a:tc>
                  <a:txBody>
                    <a:bodyPr/>
                    <a:lstStyle/>
                    <a:p>
                      <a:r>
                        <a:rPr lang="en-US" dirty="0" smtClean="0">
                          <a:latin typeface="Arial" panose="020B0604020202020204" pitchFamily="34" charset="0"/>
                          <a:cs typeface="Arial" panose="020B0604020202020204" pitchFamily="34" charset="0"/>
                        </a:rPr>
                        <a:t>UW-Madison</a:t>
                      </a:r>
                      <a:endParaRPr lang="en-US" dirty="0">
                        <a:latin typeface="Arial" panose="020B0604020202020204" pitchFamily="34" charset="0"/>
                        <a:cs typeface="Arial" panose="020B0604020202020204" pitchFamily="34" charset="0"/>
                      </a:endParaRPr>
                    </a:p>
                  </a:txBody>
                  <a:tcPr>
                    <a:solidFill>
                      <a:srgbClr val="990000"/>
                    </a:solidFill>
                  </a:tcPr>
                </a:tc>
                <a:tc>
                  <a:txBody>
                    <a:bodyPr/>
                    <a:lstStyle/>
                    <a:p>
                      <a:r>
                        <a:rPr lang="en-US" dirty="0" smtClean="0">
                          <a:latin typeface="Arial" panose="020B0604020202020204" pitchFamily="34" charset="0"/>
                          <a:cs typeface="Arial" panose="020B0604020202020204" pitchFamily="34" charset="0"/>
                        </a:rPr>
                        <a:t>Stony Brook</a:t>
                      </a:r>
                      <a:endParaRPr lang="en-US" dirty="0">
                        <a:latin typeface="Arial" panose="020B0604020202020204" pitchFamily="34" charset="0"/>
                        <a:cs typeface="Arial" panose="020B0604020202020204" pitchFamily="34" charset="0"/>
                      </a:endParaRPr>
                    </a:p>
                  </a:txBody>
                  <a:tcPr>
                    <a:solidFill>
                      <a:srgbClr val="990000"/>
                    </a:solidFill>
                  </a:tcPr>
                </a:tc>
                <a:extLst>
                  <a:ext uri="{0D108BD9-81ED-4DB2-BD59-A6C34878D82A}">
                    <a16:rowId xmlns:a16="http://schemas.microsoft.com/office/drawing/2014/main" val="2565507867"/>
                  </a:ext>
                </a:extLst>
              </a:tr>
              <a:tr h="3082290">
                <a:tc>
                  <a:txBody>
                    <a:bodyPr/>
                    <a:lstStyle/>
                    <a:p>
                      <a:r>
                        <a:rPr lang="en-US" dirty="0" smtClean="0">
                          <a:latin typeface="Arial" panose="020B0604020202020204" pitchFamily="34" charset="0"/>
                          <a:cs typeface="Arial" panose="020B0604020202020204" pitchFamily="34" charset="0"/>
                        </a:rPr>
                        <a:t>Chief Data Officer</a:t>
                      </a:r>
                    </a:p>
                    <a:p>
                      <a:r>
                        <a:rPr lang="en-US" dirty="0" smtClean="0">
                          <a:latin typeface="Arial" panose="020B0604020202020204" pitchFamily="34" charset="0"/>
                          <a:cs typeface="Arial" panose="020B0604020202020204" pitchFamily="34" charset="0"/>
                        </a:rPr>
                        <a:t>Director of Univ. Communications</a:t>
                      </a:r>
                    </a:p>
                    <a:p>
                      <a:r>
                        <a:rPr lang="en-US" dirty="0" smtClean="0">
                          <a:latin typeface="Arial" panose="020B0604020202020204" pitchFamily="34" charset="0"/>
                          <a:cs typeface="Arial" panose="020B0604020202020204" pitchFamily="34" charset="0"/>
                        </a:rPr>
                        <a:t>VP for Teaching &amp; Learning</a:t>
                      </a:r>
                    </a:p>
                    <a:p>
                      <a:r>
                        <a:rPr lang="en-US" dirty="0" smtClean="0">
                          <a:latin typeface="Arial" panose="020B0604020202020204" pitchFamily="34" charset="0"/>
                          <a:cs typeface="Arial" panose="020B0604020202020204" pitchFamily="34" charset="0"/>
                        </a:rPr>
                        <a:t>VP for Diversity</a:t>
                      </a:r>
                    </a:p>
                    <a:p>
                      <a:r>
                        <a:rPr lang="en-US" dirty="0" smtClean="0">
                          <a:latin typeface="Arial" panose="020B0604020202020204" pitchFamily="34" charset="0"/>
                          <a:cs typeface="Arial" panose="020B0604020202020204" pitchFamily="34" charset="0"/>
                        </a:rPr>
                        <a:t>AVC Business Services</a:t>
                      </a:r>
                    </a:p>
                    <a:p>
                      <a:r>
                        <a:rPr lang="en-US" dirty="0" smtClean="0">
                          <a:latin typeface="Arial" panose="020B0604020202020204" pitchFamily="34" charset="0"/>
                          <a:cs typeface="Arial" panose="020B0604020202020204" pitchFamily="34" charset="0"/>
                        </a:rPr>
                        <a:t>AVC Legal Affairs</a:t>
                      </a:r>
                    </a:p>
                    <a:p>
                      <a:r>
                        <a:rPr lang="en-US" dirty="0" smtClean="0">
                          <a:latin typeface="Arial" panose="020B0604020202020204" pitchFamily="34" charset="0"/>
                          <a:cs typeface="Arial" panose="020B0604020202020204" pitchFamily="34" charset="0"/>
                        </a:rPr>
                        <a:t>Assoc. Dean Biomedical Informatics</a:t>
                      </a:r>
                    </a:p>
                    <a:p>
                      <a:r>
                        <a:rPr lang="en-US" dirty="0" smtClean="0">
                          <a:latin typeface="Arial" panose="020B0604020202020204" pitchFamily="34" charset="0"/>
                          <a:cs typeface="Arial" panose="020B0604020202020204" pitchFamily="34" charset="0"/>
                        </a:rPr>
                        <a:t>VP Libraries</a:t>
                      </a:r>
                    </a:p>
                    <a:p>
                      <a:r>
                        <a:rPr lang="en-US" dirty="0" smtClean="0">
                          <a:latin typeface="Arial" panose="020B0604020202020204" pitchFamily="34" charset="0"/>
                          <a:cs typeface="Arial" panose="020B0604020202020204" pitchFamily="34" charset="0"/>
                        </a:rPr>
                        <a:t>CISO</a:t>
                      </a:r>
                    </a:p>
                    <a:p>
                      <a:r>
                        <a:rPr lang="en-US" dirty="0" smtClean="0">
                          <a:latin typeface="Arial" panose="020B0604020202020204" pitchFamily="34" charset="0"/>
                          <a:cs typeface="Arial" panose="020B0604020202020204" pitchFamily="34" charset="0"/>
                        </a:rPr>
                        <a:t>Campus Records Officer</a:t>
                      </a:r>
                    </a:p>
                    <a:p>
                      <a:r>
                        <a:rPr lang="en-US" dirty="0" smtClean="0">
                          <a:latin typeface="Arial" panose="020B0604020202020204" pitchFamily="34" charset="0"/>
                          <a:cs typeface="Arial" panose="020B0604020202020204" pitchFamily="34" charset="0"/>
                        </a:rPr>
                        <a:t>Assoc. Dean Education</a:t>
                      </a:r>
                    </a:p>
                    <a:p>
                      <a:r>
                        <a:rPr lang="en-US" dirty="0" smtClean="0">
                          <a:latin typeface="Arial" panose="020B0604020202020204" pitchFamily="34" charset="0"/>
                          <a:cs typeface="Arial" panose="020B0604020202020204" pitchFamily="34" charset="0"/>
                        </a:rPr>
                        <a:t>Faculty/Dean Representation</a:t>
                      </a:r>
                      <a:endParaRPr lang="en-US" dirty="0">
                        <a:latin typeface="Arial" panose="020B0604020202020204" pitchFamily="34" charset="0"/>
                        <a:cs typeface="Arial" panose="020B0604020202020204" pitchFamily="34" charset="0"/>
                      </a:endParaRPr>
                    </a:p>
                  </a:txBody>
                  <a:tcPr>
                    <a:solidFill>
                      <a:srgbClr val="FFE1E1"/>
                    </a:solidFill>
                  </a:tcPr>
                </a:tc>
                <a:tc>
                  <a:txBody>
                    <a:bodyPr/>
                    <a:lstStyle/>
                    <a:p>
                      <a:r>
                        <a:rPr lang="en-US" dirty="0" smtClean="0">
                          <a:latin typeface="Arial" panose="020B0604020202020204" pitchFamily="34" charset="0"/>
                          <a:cs typeface="Arial" panose="020B0604020202020204" pitchFamily="34" charset="0"/>
                        </a:rPr>
                        <a:t>Chief Institutional Research Officer</a:t>
                      </a:r>
                    </a:p>
                    <a:p>
                      <a:r>
                        <a:rPr lang="en-US" dirty="0" smtClean="0">
                          <a:latin typeface="Arial" panose="020B0604020202020204" pitchFamily="34" charset="0"/>
                          <a:cs typeface="Arial" panose="020B0604020202020204" pitchFamily="34" charset="0"/>
                        </a:rPr>
                        <a:t>Analytics and Enterprise Data Officer</a:t>
                      </a:r>
                    </a:p>
                    <a:p>
                      <a:r>
                        <a:rPr lang="en-US" dirty="0" smtClean="0">
                          <a:latin typeface="Arial" panose="020B0604020202020204" pitchFamily="34" charset="0"/>
                          <a:cs typeface="Arial" panose="020B0604020202020204" pitchFamily="34" charset="0"/>
                        </a:rPr>
                        <a:t>University Controller</a:t>
                      </a:r>
                    </a:p>
                    <a:p>
                      <a:r>
                        <a:rPr lang="en-US" dirty="0" smtClean="0">
                          <a:latin typeface="Arial" panose="020B0604020202020204" pitchFamily="34" charset="0"/>
                          <a:cs typeface="Arial" panose="020B0604020202020204" pitchFamily="34" charset="0"/>
                        </a:rPr>
                        <a:t>Chief Enrollment Management Officer</a:t>
                      </a:r>
                    </a:p>
                    <a:p>
                      <a:r>
                        <a:rPr lang="en-US" dirty="0" smtClean="0">
                          <a:latin typeface="Arial" panose="020B0604020202020204" pitchFamily="34" charset="0"/>
                          <a:cs typeface="Arial" panose="020B0604020202020204" pitchFamily="34" charset="0"/>
                        </a:rPr>
                        <a:t>University Registrar</a:t>
                      </a:r>
                    </a:p>
                    <a:p>
                      <a:r>
                        <a:rPr lang="en-US" dirty="0" smtClean="0">
                          <a:latin typeface="Arial" panose="020B0604020202020204" pitchFamily="34" charset="0"/>
                          <a:cs typeface="Arial" panose="020B0604020202020204" pitchFamily="34" charset="0"/>
                        </a:rPr>
                        <a:t>Chief Financial Aid Officer</a:t>
                      </a:r>
                    </a:p>
                    <a:p>
                      <a:r>
                        <a:rPr lang="en-US" dirty="0" smtClean="0">
                          <a:latin typeface="Arial" panose="020B0604020202020204" pitchFamily="34" charset="0"/>
                          <a:cs typeface="Arial" panose="020B0604020202020204" pitchFamily="34" charset="0"/>
                        </a:rPr>
                        <a:t>Provost’s Office designee</a:t>
                      </a:r>
                    </a:p>
                    <a:p>
                      <a:r>
                        <a:rPr lang="en-US" dirty="0" smtClean="0">
                          <a:latin typeface="Arial" panose="020B0604020202020204" pitchFamily="34" charset="0"/>
                          <a:cs typeface="Arial" panose="020B0604020202020204" pitchFamily="34" charset="0"/>
                        </a:rPr>
                        <a:t>VP Student Affairs designee</a:t>
                      </a:r>
                    </a:p>
                    <a:p>
                      <a:r>
                        <a:rPr lang="en-US" dirty="0" smtClean="0">
                          <a:latin typeface="Arial" panose="020B0604020202020204" pitchFamily="34" charset="0"/>
                          <a:cs typeface="Arial" panose="020B0604020202020204" pitchFamily="34" charset="0"/>
                        </a:rPr>
                        <a:t>VP Administration designee</a:t>
                      </a:r>
                    </a:p>
                    <a:p>
                      <a:r>
                        <a:rPr lang="en-US" dirty="0" smtClean="0">
                          <a:latin typeface="Arial" panose="020B0604020202020204" pitchFamily="34" charset="0"/>
                          <a:cs typeface="Arial" panose="020B0604020202020204" pitchFamily="34" charset="0"/>
                        </a:rPr>
                        <a:t>VP Human Resources designee</a:t>
                      </a:r>
                    </a:p>
                    <a:p>
                      <a:r>
                        <a:rPr lang="en-US" dirty="0" smtClean="0">
                          <a:latin typeface="Arial" panose="020B0604020202020204" pitchFamily="34" charset="0"/>
                          <a:cs typeface="Arial" panose="020B0604020202020204" pitchFamily="34" charset="0"/>
                        </a:rPr>
                        <a:t>VP Information Technology designee </a:t>
                      </a:r>
                    </a:p>
                    <a:p>
                      <a:r>
                        <a:rPr lang="en-US" dirty="0" smtClean="0">
                          <a:latin typeface="Arial" panose="020B0604020202020204" pitchFamily="34" charset="0"/>
                          <a:cs typeface="Arial" panose="020B0604020202020204" pitchFamily="34" charset="0"/>
                        </a:rPr>
                        <a:t>VP Research designee</a:t>
                      </a:r>
                    </a:p>
                    <a:p>
                      <a:r>
                        <a:rPr lang="en-US" dirty="0" smtClean="0">
                          <a:latin typeface="Arial" panose="020B0604020202020204" pitchFamily="34" charset="0"/>
                          <a:cs typeface="Arial" panose="020B0604020202020204" pitchFamily="34" charset="0"/>
                        </a:rPr>
                        <a:t>SVP Health Sciences Designee</a:t>
                      </a:r>
                    </a:p>
                    <a:p>
                      <a:r>
                        <a:rPr lang="en-US" dirty="0" smtClean="0">
                          <a:latin typeface="Arial" panose="020B0604020202020204" pitchFamily="34" charset="0"/>
                          <a:cs typeface="Arial" panose="020B0604020202020204" pitchFamily="34" charset="0"/>
                        </a:rPr>
                        <a:t>University Senate designee</a:t>
                      </a:r>
                    </a:p>
                    <a:p>
                      <a:r>
                        <a:rPr lang="en-US" dirty="0" smtClean="0">
                          <a:latin typeface="Arial" panose="020B0604020202020204" pitchFamily="34" charset="0"/>
                          <a:cs typeface="Arial" panose="020B0604020202020204" pitchFamily="34" charset="0"/>
                        </a:rPr>
                        <a:t>Chairs &amp; Vice Chairs of FDGCs (6 people)</a:t>
                      </a:r>
                    </a:p>
                  </a:txBody>
                  <a:tcPr>
                    <a:solidFill>
                      <a:srgbClr val="FFE1E1"/>
                    </a:solidFill>
                  </a:tcPr>
                </a:tc>
                <a:extLst>
                  <a:ext uri="{0D108BD9-81ED-4DB2-BD59-A6C34878D82A}">
                    <a16:rowId xmlns:a16="http://schemas.microsoft.com/office/drawing/2014/main" val="2963507759"/>
                  </a:ext>
                </a:extLst>
              </a:tr>
            </a:tbl>
          </a:graphicData>
        </a:graphic>
      </p:graphicFrame>
    </p:spTree>
    <p:extLst>
      <p:ext uri="{BB962C8B-B14F-4D97-AF65-F5344CB8AC3E}">
        <p14:creationId xmlns:p14="http://schemas.microsoft.com/office/powerpoint/2010/main" val="1594919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Stewardship Definitions</a:t>
            </a:r>
            <a:endParaRPr lang="en-US" dirty="0"/>
          </a:p>
        </p:txBody>
      </p:sp>
      <p:sp>
        <p:nvSpPr>
          <p:cNvPr id="10" name="Text Placeholder 9"/>
          <p:cNvSpPr>
            <a:spLocks noGrp="1"/>
          </p:cNvSpPr>
          <p:nvPr>
            <p:ph type="body" idx="1"/>
          </p:nvPr>
        </p:nvSpPr>
        <p:spPr>
          <a:xfrm>
            <a:off x="596900" y="916305"/>
            <a:ext cx="7992784" cy="3102543"/>
          </a:xfrm>
        </p:spPr>
        <p:txBody>
          <a:bodyPr/>
          <a:lstStyle/>
          <a:p>
            <a:r>
              <a:rPr lang="en-US" sz="1600" dirty="0" smtClean="0"/>
              <a:t>Data stewardship is the </a:t>
            </a:r>
            <a:r>
              <a:rPr lang="en-US" sz="1600" dirty="0"/>
              <a:t>most common label to describe accountability and responsibility for data and processes that ensure effective control and use of data assets. </a:t>
            </a:r>
            <a:r>
              <a:rPr lang="en-US" sz="1600" dirty="0" smtClean="0"/>
              <a:t>– Knight (2017)</a:t>
            </a:r>
          </a:p>
          <a:p>
            <a:endParaRPr lang="en-US" sz="1600" dirty="0"/>
          </a:p>
          <a:p>
            <a:r>
              <a:rPr lang="en-US" sz="1600" dirty="0" smtClean="0"/>
              <a:t>Data stewardship is the </a:t>
            </a:r>
            <a:r>
              <a:rPr lang="en-US" sz="1600" dirty="0"/>
              <a:t>operational aspect of an overall Data Governance program, where the actual day-to-day work of governing the enterprise’s data gets done</a:t>
            </a:r>
            <a:r>
              <a:rPr lang="en-US" sz="1600" dirty="0" smtClean="0"/>
              <a:t>. –</a:t>
            </a:r>
            <a:r>
              <a:rPr lang="en-US" sz="1600" dirty="0" err="1"/>
              <a:t>Plotkin</a:t>
            </a:r>
            <a:r>
              <a:rPr lang="en-US" sz="1600" dirty="0"/>
              <a:t> (2014</a:t>
            </a:r>
            <a:r>
              <a:rPr lang="en-US" sz="1600" dirty="0" smtClean="0"/>
              <a:t>)</a:t>
            </a:r>
          </a:p>
          <a:p>
            <a:endParaRPr lang="en-US" sz="1600" dirty="0"/>
          </a:p>
          <a:p>
            <a:r>
              <a:rPr lang="en-US" sz="1600" dirty="0"/>
              <a:t>Data Stewardship is concerned with taking care of data assets that do not belong to the stewards themselves. Data Stewards represent the concerns of others. Some may represent the needs of the entire organization. Others may be tasked with representing a smaller constituency: a business unit, department, or even a set of data </a:t>
            </a:r>
            <a:r>
              <a:rPr lang="en-US" sz="1600" dirty="0" smtClean="0"/>
              <a:t>themselves. – Data Governance Institute (</a:t>
            </a:r>
            <a:r>
              <a:rPr lang="en-US" sz="1600" dirty="0" err="1" smtClean="0"/>
              <a:t>n.d.</a:t>
            </a:r>
            <a:r>
              <a:rPr lang="en-US" sz="1600" dirty="0" smtClean="0"/>
              <a:t>)</a:t>
            </a:r>
            <a:endParaRPr lang="en-US" sz="1600" dirty="0"/>
          </a:p>
          <a:p>
            <a:endParaRPr lang="en-US" sz="1600" dirty="0"/>
          </a:p>
        </p:txBody>
      </p:sp>
    </p:spTree>
    <p:extLst>
      <p:ext uri="{BB962C8B-B14F-4D97-AF65-F5344CB8AC3E}">
        <p14:creationId xmlns:p14="http://schemas.microsoft.com/office/powerpoint/2010/main" val="1888809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workshop will not do</a:t>
            </a:r>
            <a:endParaRPr lang="en-US" dirty="0"/>
          </a:p>
        </p:txBody>
      </p:sp>
      <p:sp>
        <p:nvSpPr>
          <p:cNvPr id="3" name="Text Placeholder 2"/>
          <p:cNvSpPr>
            <a:spLocks noGrp="1"/>
          </p:cNvSpPr>
          <p:nvPr>
            <p:ph type="body" idx="1"/>
          </p:nvPr>
        </p:nvSpPr>
        <p:spPr/>
        <p:txBody>
          <a:bodyPr/>
          <a:lstStyle/>
          <a:p>
            <a:r>
              <a:rPr lang="en-US" dirty="0" smtClean="0"/>
              <a:t>Design your data governance system for you</a:t>
            </a:r>
          </a:p>
          <a:p>
            <a:endParaRPr lang="en-US" dirty="0" smtClean="0"/>
          </a:p>
          <a:p>
            <a:r>
              <a:rPr lang="en-US" dirty="0" smtClean="0"/>
              <a:t>Promote specific technological solutions</a:t>
            </a:r>
          </a:p>
          <a:p>
            <a:endParaRPr lang="en-US" dirty="0" smtClean="0"/>
          </a:p>
          <a:p>
            <a:r>
              <a:rPr lang="en-US" dirty="0" smtClean="0"/>
              <a:t>Prescribe specific functions, operations, or organization</a:t>
            </a:r>
          </a:p>
          <a:p>
            <a:endParaRPr lang="en-US" dirty="0" smtClean="0"/>
          </a:p>
          <a:p>
            <a:r>
              <a:rPr lang="en-US" dirty="0" smtClean="0"/>
              <a:t>Identify how much money to spend</a:t>
            </a:r>
            <a:endParaRPr lang="en-US" dirty="0"/>
          </a:p>
        </p:txBody>
      </p:sp>
    </p:spTree>
    <p:extLst>
      <p:ext uri="{BB962C8B-B14F-4D97-AF65-F5344CB8AC3E}">
        <p14:creationId xmlns:p14="http://schemas.microsoft.com/office/powerpoint/2010/main" val="1088480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Stewards</a:t>
            </a:r>
            <a:endParaRPr lang="en-US" dirty="0"/>
          </a:p>
        </p:txBody>
      </p:sp>
      <p:graphicFrame>
        <p:nvGraphicFramePr>
          <p:cNvPr id="4" name="Diagram 3"/>
          <p:cNvGraphicFramePr/>
          <p:nvPr>
            <p:extLst>
              <p:ext uri="{D42A27DB-BD31-4B8C-83A1-F6EECF244321}">
                <p14:modId xmlns:p14="http://schemas.microsoft.com/office/powerpoint/2010/main" val="3930012201"/>
              </p:ext>
            </p:extLst>
          </p:nvPr>
        </p:nvGraphicFramePr>
        <p:xfrm>
          <a:off x="701040" y="876300"/>
          <a:ext cx="7757160" cy="372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72565" y="4700200"/>
            <a:ext cx="5888150" cy="276999"/>
          </a:xfrm>
          <a:prstGeom prst="rect">
            <a:avLst/>
          </a:prstGeom>
          <a:noFill/>
        </p:spPr>
        <p:txBody>
          <a:bodyPr wrap="none" rtlCol="0">
            <a:spAutoFit/>
          </a:bodyPr>
          <a:lstStyle/>
          <a:p>
            <a:r>
              <a:rPr lang="en-US" sz="1200" dirty="0" err="1" smtClean="0">
                <a:latin typeface="Arial" panose="020B0604020202020204" pitchFamily="34" charset="0"/>
                <a:cs typeface="Arial" panose="020B0604020202020204" pitchFamily="34" charset="0"/>
              </a:rPr>
              <a:t>Plotkin</a:t>
            </a:r>
            <a:r>
              <a:rPr lang="en-US" sz="1200" dirty="0" smtClean="0">
                <a:latin typeface="Arial" panose="020B0604020202020204" pitchFamily="34" charset="0"/>
                <a:cs typeface="Arial" panose="020B0604020202020204" pitchFamily="34" charset="0"/>
              </a:rPr>
              <a:t> (2014). Data stewardship: An actionable guide to effective data management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2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models for types of data stewards</a:t>
            </a:r>
            <a:endParaRPr lang="en-US" dirty="0"/>
          </a:p>
        </p:txBody>
      </p:sp>
      <p:pic>
        <p:nvPicPr>
          <p:cNvPr id="4" name="Picture 3"/>
          <p:cNvPicPr>
            <a:picLocks noChangeAspect="1"/>
          </p:cNvPicPr>
          <p:nvPr/>
        </p:nvPicPr>
        <p:blipFill>
          <a:blip r:embed="rId3"/>
          <a:stretch>
            <a:fillRect/>
          </a:stretch>
        </p:blipFill>
        <p:spPr>
          <a:xfrm>
            <a:off x="369206" y="1218896"/>
            <a:ext cx="2743200" cy="1482273"/>
          </a:xfrm>
          <a:prstGeom prst="rect">
            <a:avLst/>
          </a:prstGeom>
        </p:spPr>
      </p:pic>
      <p:sp>
        <p:nvSpPr>
          <p:cNvPr id="7" name="TextBox 6"/>
          <p:cNvSpPr txBox="1"/>
          <p:nvPr/>
        </p:nvSpPr>
        <p:spPr>
          <a:xfrm>
            <a:off x="385377" y="893757"/>
            <a:ext cx="2727029" cy="30008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Data Stewards by Subject Area</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3450292" y="1229118"/>
            <a:ext cx="2286000" cy="2444113"/>
          </a:xfrm>
          <a:prstGeom prst="rect">
            <a:avLst/>
          </a:prstGeom>
        </p:spPr>
      </p:pic>
      <p:sp>
        <p:nvSpPr>
          <p:cNvPr id="9" name="TextBox 8"/>
          <p:cNvSpPr txBox="1"/>
          <p:nvPr/>
        </p:nvSpPr>
        <p:spPr>
          <a:xfrm>
            <a:off x="3329864" y="893757"/>
            <a:ext cx="2406428" cy="30008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Data Stewards by Function</a:t>
            </a:r>
            <a:endParaRPr lang="en-US"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6132933" y="1212904"/>
            <a:ext cx="2456751" cy="1597598"/>
          </a:xfrm>
          <a:prstGeom prst="rect">
            <a:avLst/>
          </a:prstGeom>
        </p:spPr>
      </p:pic>
      <p:sp>
        <p:nvSpPr>
          <p:cNvPr id="11" name="TextBox 10"/>
          <p:cNvSpPr txBox="1"/>
          <p:nvPr/>
        </p:nvSpPr>
        <p:spPr>
          <a:xfrm>
            <a:off x="6086870" y="892796"/>
            <a:ext cx="2348720" cy="30008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Data Stewards by Process</a:t>
            </a:r>
            <a:endParaRPr lang="en-US"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stretch>
            <a:fillRect/>
          </a:stretch>
        </p:blipFill>
        <p:spPr>
          <a:xfrm>
            <a:off x="503021" y="3085939"/>
            <a:ext cx="2560320" cy="1431883"/>
          </a:xfrm>
          <a:prstGeom prst="rect">
            <a:avLst/>
          </a:prstGeom>
        </p:spPr>
      </p:pic>
      <p:sp>
        <p:nvSpPr>
          <p:cNvPr id="13" name="TextBox 12"/>
          <p:cNvSpPr txBox="1"/>
          <p:nvPr/>
        </p:nvSpPr>
        <p:spPr>
          <a:xfrm>
            <a:off x="385377" y="2760800"/>
            <a:ext cx="2291012" cy="30008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Data Stewards by System</a:t>
            </a:r>
            <a:endParaRPr lang="en-US"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7"/>
          <a:stretch>
            <a:fillRect/>
          </a:stretch>
        </p:blipFill>
        <p:spPr>
          <a:xfrm>
            <a:off x="6178663" y="3222166"/>
            <a:ext cx="2411021" cy="1295656"/>
          </a:xfrm>
          <a:prstGeom prst="rect">
            <a:avLst/>
          </a:prstGeom>
        </p:spPr>
      </p:pic>
      <p:sp>
        <p:nvSpPr>
          <p:cNvPr id="15" name="TextBox 14"/>
          <p:cNvSpPr txBox="1"/>
          <p:nvPr/>
        </p:nvSpPr>
        <p:spPr>
          <a:xfrm>
            <a:off x="6132933" y="2910841"/>
            <a:ext cx="2262158" cy="30008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Data Stewards by Project</a:t>
            </a:r>
            <a:endParaRPr lang="en-US" b="1" dirty="0">
              <a:latin typeface="Arial" panose="020B0604020202020204" pitchFamily="34" charset="0"/>
              <a:cs typeface="Arial" panose="020B0604020202020204" pitchFamily="34" charset="0"/>
            </a:endParaRPr>
          </a:p>
        </p:txBody>
      </p:sp>
      <p:sp>
        <p:nvSpPr>
          <p:cNvPr id="16" name="TextBox 15"/>
          <p:cNvSpPr txBox="1"/>
          <p:nvPr/>
        </p:nvSpPr>
        <p:spPr>
          <a:xfrm>
            <a:off x="1472565" y="4700200"/>
            <a:ext cx="5314275" cy="276999"/>
          </a:xfrm>
          <a:prstGeom prst="rect">
            <a:avLst/>
          </a:prstGeom>
          <a:noFill/>
        </p:spPr>
        <p:txBody>
          <a:bodyPr wrap="none" rtlCol="0">
            <a:spAutoFit/>
          </a:bodyPr>
          <a:lstStyle/>
          <a:p>
            <a:r>
              <a:rPr lang="en-US" sz="1200" dirty="0" err="1" smtClean="0">
                <a:latin typeface="Arial" panose="020B0604020202020204" pitchFamily="34" charset="0"/>
                <a:cs typeface="Arial" panose="020B0604020202020204" pitchFamily="34" charset="0"/>
              </a:rPr>
              <a:t>Dyché</a:t>
            </a:r>
            <a:r>
              <a:rPr lang="en-US" sz="1200" dirty="0" smtClean="0">
                <a:latin typeface="Arial" panose="020B0604020202020204" pitchFamily="34" charset="0"/>
                <a:cs typeface="Arial" panose="020B0604020202020204" pitchFamily="34" charset="0"/>
              </a:rPr>
              <a:t> &amp; </a:t>
            </a:r>
            <a:r>
              <a:rPr lang="en-US" sz="1200" dirty="0" err="1" smtClean="0">
                <a:latin typeface="Arial" panose="020B0604020202020204" pitchFamily="34" charset="0"/>
                <a:cs typeface="Arial" panose="020B0604020202020204" pitchFamily="34" charset="0"/>
              </a:rPr>
              <a:t>Polsky</a:t>
            </a:r>
            <a:r>
              <a:rPr lang="en-US" sz="1200" dirty="0" smtClean="0">
                <a:latin typeface="Arial" panose="020B0604020202020204" pitchFamily="34" charset="0"/>
                <a:cs typeface="Arial" panose="020B0604020202020204" pitchFamily="34" charset="0"/>
              </a:rPr>
              <a:t> (2014). “Five models for data stewardship” SAS Whitepaper</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845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Steward Responsibilities</a:t>
            </a:r>
            <a:endParaRPr lang="en-US" dirty="0"/>
          </a:p>
        </p:txBody>
      </p:sp>
      <p:graphicFrame>
        <p:nvGraphicFramePr>
          <p:cNvPr id="4" name="Diagram 3"/>
          <p:cNvGraphicFramePr/>
          <p:nvPr>
            <p:extLst>
              <p:ext uri="{D42A27DB-BD31-4B8C-83A1-F6EECF244321}">
                <p14:modId xmlns:p14="http://schemas.microsoft.com/office/powerpoint/2010/main" val="945091385"/>
              </p:ext>
            </p:extLst>
          </p:nvPr>
        </p:nvGraphicFramePr>
        <p:xfrm>
          <a:off x="678729" y="923826"/>
          <a:ext cx="7814821" cy="36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534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Stewardship Council/Committee(s)</a:t>
            </a:r>
            <a:br>
              <a:rPr lang="en-US" dirty="0" smtClean="0"/>
            </a:br>
            <a:r>
              <a:rPr lang="en-US" dirty="0" smtClean="0"/>
              <a:t>(Functional)</a:t>
            </a:r>
            <a:endParaRPr lang="en-US" dirty="0"/>
          </a:p>
        </p:txBody>
      </p:sp>
      <p:graphicFrame>
        <p:nvGraphicFramePr>
          <p:cNvPr id="4" name="Diagram 3"/>
          <p:cNvGraphicFramePr/>
          <p:nvPr>
            <p:extLst>
              <p:ext uri="{D42A27DB-BD31-4B8C-83A1-F6EECF244321}">
                <p14:modId xmlns:p14="http://schemas.microsoft.com/office/powerpoint/2010/main" val="584589159"/>
              </p:ext>
            </p:extLst>
          </p:nvPr>
        </p:nvGraphicFramePr>
        <p:xfrm>
          <a:off x="596900" y="989814"/>
          <a:ext cx="8077625" cy="3695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0561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4857750"/>
            <a:ext cx="2114550" cy="248209"/>
          </a:xfrm>
          <a:prstGeom prst="rect">
            <a:avLst/>
          </a:prstGeom>
          <a:noFill/>
        </p:spPr>
        <p:txBody>
          <a:bodyPr wrap="square" rtlCol="0">
            <a:spAutoFit/>
          </a:bodyPr>
          <a:lstStyle/>
          <a:p>
            <a:pPr algn="ctr"/>
            <a:fld id="{26D12D1B-A5C5-4912-8B83-4D2104FCCBAC}" type="slidenum">
              <a:rPr lang="en-US" sz="1013">
                <a:solidFill>
                  <a:schemeClr val="bg1"/>
                </a:solidFill>
              </a:rPr>
              <a:pPr algn="ctr"/>
              <a:t>44</a:t>
            </a:fld>
            <a:endParaRPr lang="en-US" sz="1013"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13140888"/>
              </p:ext>
            </p:extLst>
          </p:nvPr>
        </p:nvGraphicFramePr>
        <p:xfrm>
          <a:off x="761999" y="942975"/>
          <a:ext cx="7648577" cy="3495675"/>
        </p:xfrm>
        <a:graphic>
          <a:graphicData uri="http://schemas.openxmlformats.org/drawingml/2006/table">
            <a:tbl>
              <a:tblPr firstRow="1" firstCol="1" bandRow="1">
                <a:tableStyleId>{5C22544A-7EE6-4342-B048-85BDC9FD1C3A}</a:tableStyleId>
              </a:tblPr>
              <a:tblGrid>
                <a:gridCol w="1473578">
                  <a:extLst>
                    <a:ext uri="{9D8B030D-6E8A-4147-A177-3AD203B41FA5}">
                      <a16:colId xmlns:a16="http://schemas.microsoft.com/office/drawing/2014/main" val="20000"/>
                    </a:ext>
                  </a:extLst>
                </a:gridCol>
                <a:gridCol w="2350709">
                  <a:extLst>
                    <a:ext uri="{9D8B030D-6E8A-4147-A177-3AD203B41FA5}">
                      <a16:colId xmlns:a16="http://schemas.microsoft.com/office/drawing/2014/main" val="20001"/>
                    </a:ext>
                  </a:extLst>
                </a:gridCol>
                <a:gridCol w="1912145">
                  <a:extLst>
                    <a:ext uri="{9D8B030D-6E8A-4147-A177-3AD203B41FA5}">
                      <a16:colId xmlns:a16="http://schemas.microsoft.com/office/drawing/2014/main" val="20002"/>
                    </a:ext>
                  </a:extLst>
                </a:gridCol>
                <a:gridCol w="1912145">
                  <a:extLst>
                    <a:ext uri="{9D8B030D-6E8A-4147-A177-3AD203B41FA5}">
                      <a16:colId xmlns:a16="http://schemas.microsoft.com/office/drawing/2014/main" val="20003"/>
                    </a:ext>
                  </a:extLst>
                </a:gridCol>
              </a:tblGrid>
              <a:tr h="46609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Data Governance Council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Functional Data Governance </a:t>
                      </a:r>
                      <a:r>
                        <a:rPr lang="en-US" sz="1400" dirty="0" err="1" smtClean="0">
                          <a:effectLst/>
                          <a:latin typeface="Arial" panose="020B0604020202020204" pitchFamily="34" charset="0"/>
                          <a:cs typeface="Arial" panose="020B0604020202020204" pitchFamily="34" charset="0"/>
                        </a:rPr>
                        <a:t>Cmtes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Data Stewards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699135">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Standards and Policies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Define, Establish, Monitors, Audit, Verify, Develop, Revise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Cross functional implementation, coordination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Functional implementation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932180">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Data Quality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Identify,</a:t>
                      </a:r>
                    </a:p>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Adopt </a:t>
                      </a:r>
                      <a:r>
                        <a:rPr lang="en-US" sz="1400" dirty="0">
                          <a:effectLst/>
                          <a:latin typeface="Arial" panose="020B0604020202020204" pitchFamily="34" charset="0"/>
                          <a:cs typeface="Arial" panose="020B0604020202020204" pitchFamily="34" charset="0"/>
                        </a:rPr>
                        <a:t>enterprise-wide </a:t>
                      </a:r>
                      <a:r>
                        <a:rPr lang="en-US" sz="1400" dirty="0" smtClean="0">
                          <a:effectLst/>
                          <a:latin typeface="Arial" panose="020B0604020202020204" pitchFamily="34" charset="0"/>
                          <a:cs typeface="Arial" panose="020B0604020202020204" pitchFamily="34" charset="0"/>
                        </a:rPr>
                        <a:t>DQ tool</a:t>
                      </a:r>
                    </a:p>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Big picture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Prioritize </a:t>
                      </a:r>
                      <a:r>
                        <a:rPr lang="en-US" sz="1400" dirty="0" smtClean="0">
                          <a:effectLst/>
                          <a:latin typeface="Arial" panose="020B0604020202020204" pitchFamily="34" charset="0"/>
                          <a:cs typeface="Arial" panose="020B0604020202020204" pitchFamily="34" charset="0"/>
                        </a:rPr>
                        <a:t>levels </a:t>
                      </a:r>
                    </a:p>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Identify needs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Review audit reports, Coordinate </a:t>
                      </a:r>
                      <a:r>
                        <a:rPr lang="en-US" sz="1400" dirty="0" smtClean="0">
                          <a:effectLst/>
                          <a:latin typeface="Arial" panose="020B0604020202020204" pitchFamily="34" charset="0"/>
                          <a:cs typeface="Arial" panose="020B0604020202020204" pitchFamily="34" charset="0"/>
                        </a:rPr>
                        <a:t>clean-up</a:t>
                      </a: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Initial prioritization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699135">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Metadata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Establish standards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Ensure cross-functional </a:t>
                      </a:r>
                      <a:r>
                        <a:rPr lang="en-US" sz="1400" dirty="0" smtClean="0">
                          <a:effectLst/>
                          <a:latin typeface="Arial" panose="020B0604020202020204" pitchFamily="34" charset="0"/>
                          <a:cs typeface="Arial" panose="020B0604020202020204" pitchFamily="34" charset="0"/>
                        </a:rPr>
                        <a:t>alignment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Implement</a:t>
                      </a:r>
                    </a:p>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Maintain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3"/>
                  </a:ext>
                </a:extLst>
              </a:tr>
              <a:tr h="699135">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Metrics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Review,</a:t>
                      </a:r>
                    </a:p>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Identify,</a:t>
                      </a:r>
                    </a:p>
                    <a:p>
                      <a:pPr marL="0" marR="0" algn="ctr">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Monitor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Identify are</a:t>
                      </a:r>
                      <a:r>
                        <a:rPr lang="en-US" sz="1400" baseline="0" dirty="0" smtClean="0">
                          <a:effectLst/>
                          <a:latin typeface="Arial" panose="020B0604020202020204" pitchFamily="34" charset="0"/>
                          <a:cs typeface="Arial" panose="020B0604020202020204" pitchFamily="34" charset="0"/>
                        </a:rPr>
                        <a:t> priorities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Monitor</a:t>
                      </a:r>
                    </a:p>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Remediate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1198831" y="4817600"/>
            <a:ext cx="255198" cy="248209"/>
          </a:xfrm>
          <a:prstGeom prst="rect">
            <a:avLst/>
          </a:prstGeom>
          <a:noFill/>
        </p:spPr>
        <p:txBody>
          <a:bodyPr wrap="none" rtlCol="0">
            <a:spAutoFit/>
          </a:bodyPr>
          <a:lstStyle/>
          <a:p>
            <a:r>
              <a:rPr lang="en-US" sz="1013" dirty="0">
                <a:solidFill>
                  <a:schemeClr val="bg1"/>
                </a:solidFill>
              </a:rPr>
              <a:t>B</a:t>
            </a:r>
          </a:p>
        </p:txBody>
      </p:sp>
      <p:sp>
        <p:nvSpPr>
          <p:cNvPr id="6" name="Title 5"/>
          <p:cNvSpPr>
            <a:spLocks noGrp="1"/>
          </p:cNvSpPr>
          <p:nvPr>
            <p:ph type="title"/>
          </p:nvPr>
        </p:nvSpPr>
        <p:spPr/>
        <p:txBody>
          <a:bodyPr/>
          <a:lstStyle/>
          <a:p>
            <a:r>
              <a:rPr lang="en-US" dirty="0" smtClean="0"/>
              <a:t>Stony Brook Roles and Responsibilities Matrix</a:t>
            </a:r>
            <a:endParaRPr lang="en-US" dirty="0"/>
          </a:p>
        </p:txBody>
      </p:sp>
    </p:spTree>
    <p:extLst>
      <p:ext uri="{BB962C8B-B14F-4D97-AF65-F5344CB8AC3E}">
        <p14:creationId xmlns:p14="http://schemas.microsoft.com/office/powerpoint/2010/main" val="3808299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users</a:t>
            </a:r>
            <a:endParaRPr lang="en-US" dirty="0"/>
          </a:p>
        </p:txBody>
      </p:sp>
      <p:sp>
        <p:nvSpPr>
          <p:cNvPr id="3" name="Text Placeholder 2"/>
          <p:cNvSpPr>
            <a:spLocks noGrp="1"/>
          </p:cNvSpPr>
          <p:nvPr>
            <p:ph type="body" idx="1"/>
          </p:nvPr>
        </p:nvSpPr>
        <p:spPr>
          <a:xfrm>
            <a:off x="596900" y="907883"/>
            <a:ext cx="7992784" cy="3575886"/>
          </a:xfrm>
        </p:spPr>
        <p:txBody>
          <a:bodyPr/>
          <a:lstStyle/>
          <a:p>
            <a:r>
              <a:rPr lang="en-US" dirty="0" smtClean="0"/>
              <a:t>Often not considered in data governance systems but should be</a:t>
            </a:r>
          </a:p>
          <a:p>
            <a:r>
              <a:rPr lang="en-US" dirty="0" smtClean="0"/>
              <a:t>Example formal responsibilities (Stony Brook)</a:t>
            </a:r>
          </a:p>
          <a:p>
            <a:pPr lvl="1"/>
            <a:endParaRPr lang="en-US" dirty="0"/>
          </a:p>
        </p:txBody>
      </p:sp>
      <p:graphicFrame>
        <p:nvGraphicFramePr>
          <p:cNvPr id="4" name="Diagram 3"/>
          <p:cNvGraphicFramePr/>
          <p:nvPr>
            <p:extLst>
              <p:ext uri="{D42A27DB-BD31-4B8C-83A1-F6EECF244321}">
                <p14:modId xmlns:p14="http://schemas.microsoft.com/office/powerpoint/2010/main" val="812941933"/>
              </p:ext>
            </p:extLst>
          </p:nvPr>
        </p:nvGraphicFramePr>
        <p:xfrm>
          <a:off x="874294" y="1604211"/>
          <a:ext cx="7715389" cy="2872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558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Office / Positions Supporting Data Governance</a:t>
            </a:r>
            <a:endParaRPr lang="en-US" dirty="0"/>
          </a:p>
        </p:txBody>
      </p:sp>
      <p:sp>
        <p:nvSpPr>
          <p:cNvPr id="3" name="Text Placeholder 2"/>
          <p:cNvSpPr>
            <a:spLocks noGrp="1"/>
          </p:cNvSpPr>
          <p:nvPr>
            <p:ph type="body" idx="1"/>
          </p:nvPr>
        </p:nvSpPr>
        <p:spPr>
          <a:xfrm>
            <a:off x="596900" y="1002483"/>
            <a:ext cx="7992784" cy="967720"/>
          </a:xfrm>
        </p:spPr>
        <p:txBody>
          <a:bodyPr/>
          <a:lstStyle/>
          <a:p>
            <a:r>
              <a:rPr lang="en-US" dirty="0" smtClean="0"/>
              <a:t>In general, offices and positions dedicated to supporting data governance are still emerging in higher education</a:t>
            </a:r>
            <a:br>
              <a:rPr lang="en-US" dirty="0" smtClean="0"/>
            </a:br>
            <a:endParaRPr lang="en-US" dirty="0" smtClean="0"/>
          </a:p>
        </p:txBody>
      </p:sp>
      <p:sp>
        <p:nvSpPr>
          <p:cNvPr id="4" name="TextBox 3"/>
          <p:cNvSpPr txBox="1"/>
          <p:nvPr/>
        </p:nvSpPr>
        <p:spPr>
          <a:xfrm>
            <a:off x="1528354" y="4635669"/>
            <a:ext cx="6296147" cy="507831"/>
          </a:xfrm>
          <a:prstGeom prst="rect">
            <a:avLst/>
          </a:prstGeom>
          <a:noFill/>
        </p:spPr>
        <p:txBody>
          <a:bodyPr wrap="none" rtlCol="0">
            <a:spAutoFit/>
          </a:bodyPr>
          <a:lstStyle/>
          <a:p>
            <a:r>
              <a:rPr lang="en-US" dirty="0" err="1" smtClean="0"/>
              <a:t>Pomerantz</a:t>
            </a:r>
            <a:r>
              <a:rPr lang="en-US" dirty="0" smtClean="0"/>
              <a:t>, J. (2017) </a:t>
            </a:r>
            <a:r>
              <a:rPr lang="en-US" i="1" dirty="0" smtClean="0">
                <a:hlinkClick r:id="rId3"/>
              </a:rPr>
              <a:t>IT leadership in higher education: The chief data officer</a:t>
            </a:r>
            <a:r>
              <a:rPr lang="en-US" i="1" dirty="0" smtClean="0"/>
              <a:t>. </a:t>
            </a:r>
            <a:r>
              <a:rPr lang="en-US" i="1" dirty="0" err="1" smtClean="0"/>
              <a:t>Educause</a:t>
            </a:r>
            <a:r>
              <a:rPr lang="en-US" i="1" dirty="0" smtClean="0"/>
              <a:t>.</a:t>
            </a:r>
          </a:p>
          <a:p>
            <a:r>
              <a:rPr lang="en-US" i="1" dirty="0" smtClean="0"/>
              <a:t>Research Report. Louisville, CO:ECAR.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85534593"/>
              </p:ext>
            </p:extLst>
          </p:nvPr>
        </p:nvGraphicFramePr>
        <p:xfrm>
          <a:off x="1036245" y="1841414"/>
          <a:ext cx="7391318" cy="2560904"/>
        </p:xfrm>
        <a:graphic>
          <a:graphicData uri="http://schemas.openxmlformats.org/drawingml/2006/table">
            <a:tbl>
              <a:tblPr firstRow="1" bandRow="1">
                <a:tableStyleId>{5C22544A-7EE6-4342-B048-85BDC9FD1C3A}</a:tableStyleId>
              </a:tblPr>
              <a:tblGrid>
                <a:gridCol w="3695659">
                  <a:extLst>
                    <a:ext uri="{9D8B030D-6E8A-4147-A177-3AD203B41FA5}">
                      <a16:colId xmlns:a16="http://schemas.microsoft.com/office/drawing/2014/main" val="1616609951"/>
                    </a:ext>
                  </a:extLst>
                </a:gridCol>
                <a:gridCol w="3695659">
                  <a:extLst>
                    <a:ext uri="{9D8B030D-6E8A-4147-A177-3AD203B41FA5}">
                      <a16:colId xmlns:a16="http://schemas.microsoft.com/office/drawing/2014/main" val="379812532"/>
                    </a:ext>
                  </a:extLst>
                </a:gridCol>
              </a:tblGrid>
              <a:tr h="489846">
                <a:tc>
                  <a:txBody>
                    <a:bodyPr/>
                    <a:lstStyle/>
                    <a:p>
                      <a:r>
                        <a:rPr lang="en-US" sz="1600" dirty="0" smtClean="0">
                          <a:latin typeface="Arial" panose="020B0604020202020204" pitchFamily="34" charset="0"/>
                          <a:cs typeface="Arial" panose="020B0604020202020204" pitchFamily="34" charset="0"/>
                        </a:rPr>
                        <a:t>Chief Data Officer</a:t>
                      </a:r>
                      <a:endParaRPr lang="en-US" sz="1600" dirty="0">
                        <a:latin typeface="Arial" panose="020B0604020202020204" pitchFamily="34" charset="0"/>
                        <a:cs typeface="Arial" panose="020B0604020202020204" pitchFamily="34" charset="0"/>
                      </a:endParaRPr>
                    </a:p>
                  </a:txBody>
                  <a:tcPr>
                    <a:solidFill>
                      <a:schemeClr val="tx1"/>
                    </a:solidFill>
                  </a:tcPr>
                </a:tc>
                <a:tc>
                  <a:txBody>
                    <a:bodyPr/>
                    <a:lstStyle/>
                    <a:p>
                      <a:r>
                        <a:rPr lang="en-US" sz="1600" dirty="0" smtClean="0">
                          <a:latin typeface="Arial" panose="020B0604020202020204" pitchFamily="34" charset="0"/>
                          <a:cs typeface="Arial" panose="020B0604020202020204" pitchFamily="34" charset="0"/>
                        </a:rPr>
                        <a:t>Data Governance Program Manager</a:t>
                      </a:r>
                      <a:endParaRPr lang="en-US" sz="1600" dirty="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592572623"/>
                  </a:ext>
                </a:extLst>
              </a:tr>
              <a:tr h="2071058">
                <a:tc>
                  <a:txBody>
                    <a:bodyPr/>
                    <a:lstStyle/>
                    <a:p>
                      <a:pPr marL="171450" lvl="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Purdue University</a:t>
                      </a:r>
                    </a:p>
                    <a:p>
                      <a:pPr marL="171450" lvl="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University of Florida System</a:t>
                      </a:r>
                    </a:p>
                    <a:p>
                      <a:pPr marL="171450" lvl="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University of South Carolina – Columbia</a:t>
                      </a:r>
                    </a:p>
                    <a:p>
                      <a:pPr marL="171450" lvl="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University of Rochester</a:t>
                      </a:r>
                    </a:p>
                    <a:p>
                      <a:pPr marL="171450" lvl="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University of Wisconsin - Madison</a:t>
                      </a:r>
                      <a:endParaRPr 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c>
                  <a:txBody>
                    <a:bodyPr/>
                    <a:lstStyle/>
                    <a:p>
                      <a:pPr marL="171450" lvl="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Purdue University</a:t>
                      </a:r>
                    </a:p>
                    <a:p>
                      <a:pPr marL="171450" lvl="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Stanford University</a:t>
                      </a:r>
                      <a:endParaRPr lang="en-US" sz="1600" dirty="0">
                        <a:latin typeface="Arial" panose="020B0604020202020204" pitchFamily="34" charset="0"/>
                        <a:cs typeface="Arial" panose="020B0604020202020204" pitchFamily="34" charset="0"/>
                      </a:endParaRPr>
                    </a:p>
                  </a:txBody>
                  <a:tcPr>
                    <a:solidFill>
                      <a:schemeClr val="accent3">
                        <a:lumMod val="40000"/>
                        <a:lumOff val="60000"/>
                      </a:schemeClr>
                    </a:solidFill>
                  </a:tcPr>
                </a:tc>
                <a:extLst>
                  <a:ext uri="{0D108BD9-81ED-4DB2-BD59-A6C34878D82A}">
                    <a16:rowId xmlns:a16="http://schemas.microsoft.com/office/drawing/2014/main" val="2300517137"/>
                  </a:ext>
                </a:extLst>
              </a:tr>
            </a:tbl>
          </a:graphicData>
        </a:graphic>
      </p:graphicFrame>
    </p:spTree>
    <p:extLst>
      <p:ext uri="{BB962C8B-B14F-4D97-AF65-F5344CB8AC3E}">
        <p14:creationId xmlns:p14="http://schemas.microsoft.com/office/powerpoint/2010/main" val="2471112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Maturity Models</a:t>
            </a:r>
            <a:endParaRPr lang="en-US" dirty="0"/>
          </a:p>
        </p:txBody>
      </p:sp>
    </p:spTree>
    <p:extLst>
      <p:ext uri="{BB962C8B-B14F-4D97-AF65-F5344CB8AC3E}">
        <p14:creationId xmlns:p14="http://schemas.microsoft.com/office/powerpoint/2010/main" val="979162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 your current state of data governance</a:t>
            </a:r>
            <a:endParaRPr lang="en-US" dirty="0"/>
          </a:p>
        </p:txBody>
      </p:sp>
      <p:sp>
        <p:nvSpPr>
          <p:cNvPr id="4" name="Text Placeholder 3"/>
          <p:cNvSpPr>
            <a:spLocks noGrp="1"/>
          </p:cNvSpPr>
          <p:nvPr>
            <p:ph type="body" idx="1"/>
          </p:nvPr>
        </p:nvSpPr>
        <p:spPr/>
        <p:txBody>
          <a:bodyPr/>
          <a:lstStyle/>
          <a:p>
            <a:r>
              <a:rPr lang="en-US" dirty="0" smtClean="0"/>
              <a:t>To implement data governance, if not to sell it to senior leadership, assessment of the current state is important.</a:t>
            </a:r>
          </a:p>
          <a:p>
            <a:endParaRPr lang="en-US" dirty="0"/>
          </a:p>
          <a:p>
            <a:r>
              <a:rPr lang="en-US" dirty="0" smtClean="0"/>
              <a:t>Extends beyond the informal list we made in Activity 1</a:t>
            </a:r>
          </a:p>
          <a:p>
            <a:endParaRPr lang="en-US" dirty="0"/>
          </a:p>
          <a:p>
            <a:r>
              <a:rPr lang="en-US" dirty="0" smtClean="0"/>
              <a:t>Uses a maturity model to quantify the existing state; allows for measurement of progress in a future state</a:t>
            </a:r>
            <a:endParaRPr lang="en-US" dirty="0"/>
          </a:p>
        </p:txBody>
      </p:sp>
    </p:spTree>
    <p:extLst>
      <p:ext uri="{BB962C8B-B14F-4D97-AF65-F5344CB8AC3E}">
        <p14:creationId xmlns:p14="http://schemas.microsoft.com/office/powerpoint/2010/main" val="3513782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 Data Governance Maturity Model</a:t>
            </a:r>
            <a:endParaRPr lang="en-US" dirty="0"/>
          </a:p>
        </p:txBody>
      </p:sp>
      <p:graphicFrame>
        <p:nvGraphicFramePr>
          <p:cNvPr id="4" name="Table 31"/>
          <p:cNvGraphicFramePr/>
          <p:nvPr>
            <p:extLst>
              <p:ext uri="{D42A27DB-BD31-4B8C-83A1-F6EECF244321}">
                <p14:modId xmlns:p14="http://schemas.microsoft.com/office/powerpoint/2010/main" val="2052092758"/>
              </p:ext>
            </p:extLst>
          </p:nvPr>
        </p:nvGraphicFramePr>
        <p:xfrm>
          <a:off x="690666" y="913506"/>
          <a:ext cx="7815158" cy="3553664"/>
        </p:xfrm>
        <a:graphic>
          <a:graphicData uri="http://schemas.openxmlformats.org/drawingml/2006/table">
            <a:tbl>
              <a:tblPr firstCol="1" lastRow="1" bandRow="1">
                <a:effectLst/>
              </a:tblPr>
              <a:tblGrid>
                <a:gridCol w="1423884">
                  <a:extLst>
                    <a:ext uri="{9D8B030D-6E8A-4147-A177-3AD203B41FA5}">
                      <a16:colId xmlns:a16="http://schemas.microsoft.com/office/drawing/2014/main" val="20000"/>
                    </a:ext>
                  </a:extLst>
                </a:gridCol>
                <a:gridCol w="1267048">
                  <a:extLst>
                    <a:ext uri="{9D8B030D-6E8A-4147-A177-3AD203B41FA5}">
                      <a16:colId xmlns:a16="http://schemas.microsoft.com/office/drawing/2014/main" val="20001"/>
                    </a:ext>
                  </a:extLst>
                </a:gridCol>
                <a:gridCol w="1345466">
                  <a:extLst>
                    <a:ext uri="{9D8B030D-6E8A-4147-A177-3AD203B41FA5}">
                      <a16:colId xmlns:a16="http://schemas.microsoft.com/office/drawing/2014/main" val="20002"/>
                    </a:ext>
                  </a:extLst>
                </a:gridCol>
                <a:gridCol w="1345466">
                  <a:extLst>
                    <a:ext uri="{9D8B030D-6E8A-4147-A177-3AD203B41FA5}">
                      <a16:colId xmlns:a16="http://schemas.microsoft.com/office/drawing/2014/main" val="20003"/>
                    </a:ext>
                  </a:extLst>
                </a:gridCol>
                <a:gridCol w="1250194">
                  <a:extLst>
                    <a:ext uri="{9D8B030D-6E8A-4147-A177-3AD203B41FA5}">
                      <a16:colId xmlns:a16="http://schemas.microsoft.com/office/drawing/2014/main" val="20004"/>
                    </a:ext>
                  </a:extLst>
                </a:gridCol>
                <a:gridCol w="1183100">
                  <a:extLst>
                    <a:ext uri="{9D8B030D-6E8A-4147-A177-3AD203B41FA5}">
                      <a16:colId xmlns:a16="http://schemas.microsoft.com/office/drawing/2014/main" val="20005"/>
                    </a:ext>
                  </a:extLst>
                </a:gridCol>
              </a:tblGrid>
              <a:tr h="245608">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a:t>
                      </a:r>
                      <a:r>
                        <a:rPr sz="800" b="1" dirty="0" smtClean="0">
                          <a:latin typeface="Arial" panose="020B0604020202020204" pitchFamily="34" charset="0"/>
                          <a:ea typeface="Tahoma" panose="020B0604030504040204" pitchFamily="34" charset="0"/>
                          <a:cs typeface="Arial" panose="020B0604020202020204" pitchFamily="34" charset="0"/>
                          <a:sym typeface="Helvetica Light"/>
                        </a:rPr>
                        <a:t>1</a:t>
                      </a: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a:t>
                      </a:r>
                      <a:r>
                        <a:rPr sz="800" b="1" dirty="0" smtClean="0">
                          <a:latin typeface="Arial" panose="020B0604020202020204" pitchFamily="34" charset="0"/>
                          <a:ea typeface="Tahoma" panose="020B0604030504040204" pitchFamily="34" charset="0"/>
                          <a:cs typeface="Arial" panose="020B0604020202020204" pitchFamily="34" charset="0"/>
                          <a:sym typeface="Helvetica Light"/>
                        </a:rPr>
                        <a:t>2</a:t>
                      </a: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3 </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4 </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a:t>
                      </a:r>
                      <a:r>
                        <a:rPr sz="800" b="1" dirty="0" smtClean="0">
                          <a:latin typeface="Arial" panose="020B0604020202020204" pitchFamily="34" charset="0"/>
                          <a:ea typeface="Tahoma" panose="020B0604030504040204" pitchFamily="34" charset="0"/>
                          <a:cs typeface="Arial" panose="020B0604020202020204" pitchFamily="34" charset="0"/>
                          <a:sym typeface="Helvetica Light"/>
                        </a:rPr>
                        <a:t>5</a:t>
                      </a: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777">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Informal</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Developing</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Adopted and Implemented</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Managed and Repeatable</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Integrated and Optimized</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539684">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Data </a:t>
                      </a:r>
                      <a:r>
                        <a:rPr sz="1400" b="1" dirty="0" smtClean="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Governance</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a:defRPr sz="1800"/>
                      </a:pPr>
                      <a:r>
                        <a:rPr lang="en-US" sz="700" dirty="0" smtClean="0">
                          <a:latin typeface="Arial" panose="020B0604020202020204" pitchFamily="34" charset="0"/>
                          <a:ea typeface="Franklin Gothic Book"/>
                          <a:cs typeface="Arial" panose="020B0604020202020204" pitchFamily="34" charset="0"/>
                          <a:sym typeface="Franklin Gothic Book"/>
                        </a:rPr>
                        <a:t>Attention to Data Governance is informal and incomplete.  There is no formal governance </a:t>
                      </a:r>
                      <a:r>
                        <a:rPr lang="en-US" sz="700" baseline="0" dirty="0" smtClean="0">
                          <a:latin typeface="Arial" panose="020B0604020202020204" pitchFamily="34" charset="0"/>
                          <a:ea typeface="Franklin Gothic Book"/>
                          <a:cs typeface="Arial" panose="020B0604020202020204" pitchFamily="34" charset="0"/>
                          <a:sym typeface="Franklin Gothic Book"/>
                        </a:rPr>
                        <a:t>process.</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dirty="0" smtClean="0">
                          <a:latin typeface="Arial" panose="020B0604020202020204" pitchFamily="34" charset="0"/>
                          <a:ea typeface="Franklin Gothic Book"/>
                          <a:cs typeface="Arial" panose="020B0604020202020204" pitchFamily="34" charset="0"/>
                          <a:sym typeface="Franklin Gothic Book"/>
                        </a:rPr>
                        <a:t>Data Governance Program is forming with a framework</a:t>
                      </a:r>
                      <a:r>
                        <a:rPr lang="en-US" sz="700" baseline="0" dirty="0" smtClean="0">
                          <a:latin typeface="Arial" panose="020B0604020202020204" pitchFamily="34" charset="0"/>
                          <a:ea typeface="Franklin Gothic Book"/>
                          <a:cs typeface="Arial" panose="020B0604020202020204" pitchFamily="34" charset="0"/>
                          <a:sym typeface="Franklin Gothic Book"/>
                        </a:rPr>
                        <a:t> for purpose, principles, structures and roles.</a:t>
                      </a:r>
                      <a:endParaRPr lang="en-US"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dirty="0" smtClean="0">
                          <a:latin typeface="Arial" panose="020B0604020202020204" pitchFamily="34" charset="0"/>
                          <a:ea typeface="Franklin Gothic Book"/>
                          <a:cs typeface="Arial" panose="020B0604020202020204" pitchFamily="34" charset="0"/>
                          <a:sym typeface="Franklin Gothic Book"/>
                        </a:rPr>
                        <a:t>Data Governance</a:t>
                      </a:r>
                      <a:r>
                        <a:rPr lang="en-US" sz="700" baseline="0" dirty="0" smtClean="0">
                          <a:latin typeface="Arial" panose="020B0604020202020204" pitchFamily="34" charset="0"/>
                          <a:ea typeface="Franklin Gothic Book"/>
                          <a:cs typeface="Arial" panose="020B0604020202020204" pitchFamily="34" charset="0"/>
                          <a:sym typeface="Franklin Gothic Book"/>
                        </a:rPr>
                        <a:t> structures, roles and processes are implemented and fully operational. </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baseline="0" dirty="0" smtClean="0">
                          <a:latin typeface="Arial" panose="020B0604020202020204" pitchFamily="34" charset="0"/>
                          <a:ea typeface="Franklin Gothic Book"/>
                          <a:cs typeface="Arial" panose="020B0604020202020204" pitchFamily="34" charset="0"/>
                          <a:sym typeface="Franklin Gothic Book"/>
                        </a:rPr>
                        <a:t>Data Governance structures, roles and processes are managed and empowered to resolve data issues.</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dirty="0" smtClean="0">
                          <a:latin typeface="Arial" panose="020B0604020202020204" pitchFamily="34" charset="0"/>
                          <a:ea typeface="Franklin Gothic Book"/>
                          <a:cs typeface="Arial" panose="020B0604020202020204" pitchFamily="34" charset="0"/>
                          <a:sym typeface="Franklin Gothic Book"/>
                        </a:rPr>
                        <a:t>Data Governance Program  functions with</a:t>
                      </a:r>
                      <a:r>
                        <a:rPr lang="en-US" sz="700" baseline="0" dirty="0" smtClean="0">
                          <a:latin typeface="Arial" panose="020B0604020202020204" pitchFamily="34" charset="0"/>
                          <a:ea typeface="Franklin Gothic Book"/>
                          <a:cs typeface="Arial" panose="020B0604020202020204" pitchFamily="34" charset="0"/>
                          <a:sym typeface="Franklin Gothic Book"/>
                        </a:rPr>
                        <a:t> proven e</a:t>
                      </a:r>
                      <a:r>
                        <a:rPr lang="en-US" sz="700" dirty="0" smtClean="0">
                          <a:latin typeface="Arial" panose="020B0604020202020204" pitchFamily="34" charset="0"/>
                          <a:ea typeface="Franklin Gothic Book"/>
                          <a:cs typeface="Arial" panose="020B0604020202020204" pitchFamily="34" charset="0"/>
                          <a:sym typeface="Franklin Gothic Book"/>
                        </a:rPr>
                        <a:t>ffectiveness.</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4043">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Culture</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Limited</a:t>
                      </a:r>
                      <a:r>
                        <a:rPr lang="en-US" sz="700" baseline="0" dirty="0" smtClean="0">
                          <a:latin typeface="Arial" panose="020B0604020202020204" pitchFamily="34" charset="0"/>
                          <a:cs typeface="Arial" panose="020B0604020202020204" pitchFamily="34" charset="0"/>
                        </a:rPr>
                        <a:t> awareness about the value of dependable data.</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dirty="0" smtClean="0">
                          <a:solidFill>
                            <a:srgbClr val="000000"/>
                          </a:solidFill>
                          <a:effectLst/>
                          <a:latin typeface="Arial" panose="020B0604020202020204" pitchFamily="34" charset="0"/>
                          <a:ea typeface="Helvetica Light"/>
                          <a:cs typeface="Arial" panose="020B0604020202020204" pitchFamily="34" charset="0"/>
                          <a:sym typeface="Rockwell"/>
                        </a:rPr>
                        <a:t>General awareness of the</a:t>
                      </a:r>
                      <a:r>
                        <a:rPr lang="en-US" sz="700" baseline="0" dirty="0" smtClean="0">
                          <a:solidFill>
                            <a:srgbClr val="000000"/>
                          </a:solidFill>
                          <a:effectLst/>
                          <a:latin typeface="Arial" panose="020B0604020202020204" pitchFamily="34" charset="0"/>
                          <a:ea typeface="Helvetica Light"/>
                          <a:cs typeface="Arial" panose="020B0604020202020204" pitchFamily="34" charset="0"/>
                          <a:sym typeface="Rockwell"/>
                        </a:rPr>
                        <a:t> data issues </a:t>
                      </a:r>
                      <a:r>
                        <a:rPr lang="en-US" sz="700" dirty="0" smtClean="0">
                          <a:solidFill>
                            <a:srgbClr val="000000"/>
                          </a:solidFill>
                          <a:effectLst/>
                          <a:latin typeface="Arial" panose="020B0604020202020204" pitchFamily="34" charset="0"/>
                          <a:ea typeface="Helvetica Light"/>
                          <a:cs typeface="Arial" panose="020B0604020202020204" pitchFamily="34" charset="0"/>
                          <a:sym typeface="Rockwell"/>
                        </a:rPr>
                        <a:t> and needs</a:t>
                      </a:r>
                      <a:r>
                        <a:rPr lang="en-US" sz="700" baseline="0" dirty="0" smtClean="0">
                          <a:solidFill>
                            <a:srgbClr val="000000"/>
                          </a:solidFill>
                          <a:effectLst/>
                          <a:latin typeface="Arial" panose="020B0604020202020204" pitchFamily="34" charset="0"/>
                          <a:ea typeface="Helvetica Light"/>
                          <a:cs typeface="Arial" panose="020B0604020202020204" pitchFamily="34" charset="0"/>
                          <a:sym typeface="Rockwell"/>
                        </a:rPr>
                        <a:t> for business decisions. </a:t>
                      </a:r>
                      <a:endParaRPr lang="en-US" sz="700" dirty="0" smtClean="0">
                        <a:solidFill>
                          <a:srgbClr val="000000"/>
                        </a:solidFill>
                        <a:effectLst/>
                        <a:latin typeface="Arial" panose="020B0604020202020204" pitchFamily="34" charset="0"/>
                        <a:ea typeface="Helvetica Light"/>
                        <a:cs typeface="Arial" panose="020B0604020202020204" pitchFamily="34" charset="0"/>
                        <a:sym typeface="Rockwell"/>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dirty="0" smtClean="0">
                          <a:latin typeface="Arial" panose="020B0604020202020204" pitchFamily="34" charset="0"/>
                          <a:cs typeface="Arial" panose="020B0604020202020204" pitchFamily="34" charset="0"/>
                        </a:rPr>
                        <a:t>There is active participation and acceptance of the principles,</a:t>
                      </a:r>
                      <a:r>
                        <a:rPr lang="en-US" sz="700" baseline="0" dirty="0" smtClean="0">
                          <a:latin typeface="Arial" panose="020B0604020202020204" pitchFamily="34" charset="0"/>
                          <a:cs typeface="Arial" panose="020B0604020202020204" pitchFamily="34" charset="0"/>
                        </a:rPr>
                        <a:t> structures and roles required to implement a formal Data Governance Program.</a:t>
                      </a:r>
                      <a:endParaRPr lang="en-US" sz="700" dirty="0" smtClean="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baseline="0" dirty="0" smtClean="0">
                          <a:latin typeface="Arial" panose="020B0604020202020204" pitchFamily="34" charset="0"/>
                          <a:cs typeface="Arial" panose="020B0604020202020204" pitchFamily="34" charset="0"/>
                        </a:rPr>
                        <a:t>Data is viewed as a critical, shared asset. T</a:t>
                      </a:r>
                      <a:r>
                        <a:rPr lang="en-US" sz="700" dirty="0" smtClean="0">
                          <a:latin typeface="Arial" panose="020B0604020202020204" pitchFamily="34" charset="0"/>
                          <a:cs typeface="Arial" panose="020B0604020202020204" pitchFamily="34" charset="0"/>
                        </a:rPr>
                        <a:t>here is widespread </a:t>
                      </a:r>
                      <a:r>
                        <a:rPr lang="en-US" sz="700" baseline="0" dirty="0" smtClean="0">
                          <a:latin typeface="Arial" panose="020B0604020202020204" pitchFamily="34" charset="0"/>
                          <a:cs typeface="Arial" panose="020B0604020202020204" pitchFamily="34" charset="0"/>
                        </a:rPr>
                        <a:t>support, participation and </a:t>
                      </a:r>
                      <a:r>
                        <a:rPr lang="en-US" sz="700" dirty="0" smtClean="0">
                          <a:latin typeface="Arial" panose="020B0604020202020204" pitchFamily="34" charset="0"/>
                          <a:cs typeface="Arial" panose="020B0604020202020204" pitchFamily="34" charset="0"/>
                        </a:rPr>
                        <a:t>endorsement of the</a:t>
                      </a:r>
                      <a:r>
                        <a:rPr lang="en-US" sz="700" baseline="0" dirty="0" smtClean="0">
                          <a:latin typeface="Arial" panose="020B0604020202020204" pitchFamily="34" charset="0"/>
                          <a:cs typeface="Arial" panose="020B0604020202020204" pitchFamily="34" charset="0"/>
                        </a:rPr>
                        <a:t> Data Governance Program. </a:t>
                      </a:r>
                      <a:endParaRPr lang="en-US" sz="700" dirty="0" smtClean="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Data governance structures and participants are integral to the organization</a:t>
                      </a:r>
                      <a:r>
                        <a:rPr lang="en-US" sz="700" baseline="0" dirty="0" smtClean="0">
                          <a:latin typeface="Arial" panose="020B0604020202020204" pitchFamily="34" charset="0"/>
                          <a:cs typeface="Arial" panose="020B0604020202020204" pitchFamily="34" charset="0"/>
                        </a:rPr>
                        <a:t> and critical across </a:t>
                      </a:r>
                      <a:r>
                        <a:rPr lang="en-US" sz="700" baseline="0" smtClean="0">
                          <a:latin typeface="Arial" panose="020B0604020202020204" pitchFamily="34" charset="0"/>
                          <a:cs typeface="Arial" panose="020B0604020202020204" pitchFamily="34" charset="0"/>
                        </a:rPr>
                        <a:t>all functions.</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84700">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Data Quality</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Limited awareness that data quality problems affect decision-making.</a:t>
                      </a:r>
                      <a:r>
                        <a:rPr lang="en-US" sz="700" baseline="0" dirty="0" smtClean="0">
                          <a:latin typeface="Arial" panose="020B0604020202020204" pitchFamily="34" charset="0"/>
                          <a:cs typeface="Arial" panose="020B0604020202020204" pitchFamily="34" charset="0"/>
                        </a:rPr>
                        <a:t> Data clean-up is ad hoc.</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baseline="0" dirty="0" smtClean="0">
                          <a:solidFill>
                            <a:srgbClr val="000000"/>
                          </a:solidFill>
                          <a:effectLst/>
                          <a:latin typeface="Arial" panose="020B0604020202020204" pitchFamily="34" charset="0"/>
                          <a:ea typeface="Helvetica Light"/>
                          <a:cs typeface="Arial" panose="020B0604020202020204" pitchFamily="34" charset="0"/>
                          <a:sym typeface="Rockwell"/>
                        </a:rPr>
                        <a:t>General awareness of data quality importance.  Data quality procedures are being developed.</a:t>
                      </a:r>
                      <a:endParaRPr lang="en-US" sz="700" dirty="0" smtClean="0">
                        <a:solidFill>
                          <a:srgbClr val="000000"/>
                        </a:solidFill>
                        <a:effectLst/>
                        <a:latin typeface="Arial" panose="020B0604020202020204" pitchFamily="34" charset="0"/>
                        <a:ea typeface="Helvetica Light"/>
                        <a:cs typeface="Arial" panose="020B0604020202020204" pitchFamily="34" charset="0"/>
                        <a:sym typeface="Rockwell"/>
                      </a:endParaRPr>
                    </a:p>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rPr>
                        <a:t>Data issues are captured proactively through standard data validation methods. Data</a:t>
                      </a:r>
                      <a:r>
                        <a:rPr lang="en-US" sz="700" baseline="0" dirty="0" smtClean="0">
                          <a:solidFill>
                            <a:srgbClr val="000000"/>
                          </a:solidFill>
                          <a:effectLst/>
                          <a:latin typeface="Arial" panose="020B0604020202020204" pitchFamily="34" charset="0"/>
                          <a:ea typeface="Helvetica Light"/>
                          <a:cs typeface="Arial" panose="020B0604020202020204" pitchFamily="34" charset="0"/>
                          <a:sym typeface="Helvetica Light"/>
                        </a:rPr>
                        <a:t> </a:t>
                      </a:r>
                      <a:r>
                        <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rPr>
                        <a:t>assets are identified and valuated. </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rPr>
                        <a:t>Expectations for data quality are</a:t>
                      </a:r>
                      <a:r>
                        <a:rPr lang="en-US" sz="700" baseline="0" dirty="0" smtClean="0">
                          <a:solidFill>
                            <a:srgbClr val="000000"/>
                          </a:solidFill>
                          <a:effectLst/>
                          <a:latin typeface="Arial" panose="020B0604020202020204" pitchFamily="34" charset="0"/>
                          <a:ea typeface="Helvetica Light"/>
                          <a:cs typeface="Arial" panose="020B0604020202020204" pitchFamily="34" charset="0"/>
                          <a:sym typeface="Helvetica Light"/>
                        </a:rPr>
                        <a:t> actively monitored and remediation </a:t>
                      </a:r>
                      <a:r>
                        <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rPr>
                        <a:t>is automated.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rPr>
                        <a:t>Data quality efforts are regular, coordinated and audited.</a:t>
                      </a:r>
                      <a:r>
                        <a:rPr lang="en-US" sz="700" baseline="0" dirty="0" smtClean="0">
                          <a:solidFill>
                            <a:srgbClr val="000000"/>
                          </a:solidFill>
                          <a:effectLst/>
                          <a:latin typeface="Arial" panose="020B0604020202020204" pitchFamily="34" charset="0"/>
                          <a:ea typeface="Helvetica Light"/>
                          <a:cs typeface="Arial" panose="020B0604020202020204" pitchFamily="34" charset="0"/>
                          <a:sym typeface="Helvetica Light"/>
                        </a:rPr>
                        <a:t> Data are validated prior to entry into the source system wherever possible.</a:t>
                      </a:r>
                      <a:endPar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68234">
                <a:tc>
                  <a:txBody>
                    <a:bodyPr/>
                    <a:lstStyle/>
                    <a:p>
                      <a:pPr lvl="0" defTabSz="914400">
                        <a:tabLst>
                          <a:tab pos="1663700" algn="l"/>
                        </a:tabLst>
                        <a:defRPr sz="1800" b="0">
                          <a:solidFill>
                            <a:srgbClr val="000000"/>
                          </a:solidFill>
                        </a:defRPr>
                      </a:pPr>
                      <a:r>
                        <a:rPr lang="en-US" sz="1400" b="1" dirty="0" smtClean="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Communication </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baseline="0" dirty="0" smtClean="0">
                          <a:latin typeface="Arial" panose="020B0604020202020204" pitchFamily="34" charset="0"/>
                          <a:cs typeface="Arial" panose="020B0604020202020204" pitchFamily="34" charset="0"/>
                        </a:rPr>
                        <a:t>Information regarding data is limited through informal documentation or verbal means. </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Written policies, procedures,</a:t>
                      </a:r>
                      <a:r>
                        <a:rPr lang="en-US" sz="700" baseline="0" dirty="0" smtClean="0">
                          <a:latin typeface="Arial" panose="020B0604020202020204" pitchFamily="34" charset="0"/>
                          <a:cs typeface="Arial" panose="020B0604020202020204" pitchFamily="34" charset="0"/>
                        </a:rPr>
                        <a:t> data standards and data dictionaries may exist but c</a:t>
                      </a:r>
                      <a:r>
                        <a:rPr lang="en-US" sz="700" dirty="0" smtClean="0">
                          <a:latin typeface="Arial" panose="020B0604020202020204" pitchFamily="34" charset="0"/>
                          <a:cs typeface="Arial" panose="020B0604020202020204" pitchFamily="34" charset="0"/>
                        </a:rPr>
                        <a:t>ommunication and knowledge of it </a:t>
                      </a:r>
                      <a:r>
                        <a:rPr lang="en-US" sz="700" baseline="0" dirty="0" smtClean="0">
                          <a:latin typeface="Arial" panose="020B0604020202020204" pitchFamily="34" charset="0"/>
                          <a:cs typeface="Arial" panose="020B0604020202020204" pitchFamily="34" charset="0"/>
                        </a:rPr>
                        <a:t>is limited.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 Data standards and policies are communicated</a:t>
                      </a:r>
                      <a:r>
                        <a:rPr lang="en-US" sz="700" baseline="0" dirty="0" smtClean="0">
                          <a:latin typeface="Arial" panose="020B0604020202020204" pitchFamily="34" charset="0"/>
                          <a:cs typeface="Arial" panose="020B0604020202020204" pitchFamily="34" charset="0"/>
                        </a:rPr>
                        <a:t> through written policies, procedures and data dictionaries.</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Data standards and policies are completely documented,</a:t>
                      </a:r>
                      <a:r>
                        <a:rPr lang="en-US" sz="700" baseline="0" dirty="0" smtClean="0">
                          <a:latin typeface="Arial" panose="020B0604020202020204" pitchFamily="34" charset="0"/>
                          <a:cs typeface="Arial" panose="020B0604020202020204" pitchFamily="34" charset="0"/>
                        </a:rPr>
                        <a:t> </a:t>
                      </a:r>
                      <a:r>
                        <a:rPr lang="en-US" sz="700" dirty="0" smtClean="0">
                          <a:latin typeface="Arial" panose="020B0604020202020204" pitchFamily="34" charset="0"/>
                          <a:cs typeface="Arial" panose="020B0604020202020204" pitchFamily="34" charset="0"/>
                        </a:rPr>
                        <a:t>widely communicated and enforced. </a:t>
                      </a: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All</a:t>
                      </a:r>
                      <a:r>
                        <a:rPr lang="en-US" sz="700" baseline="0" dirty="0" smtClean="0">
                          <a:latin typeface="Arial" panose="020B0604020202020204" pitchFamily="34" charset="0"/>
                          <a:cs typeface="Arial" panose="020B0604020202020204" pitchFamily="34" charset="0"/>
                        </a:rPr>
                        <a:t> employees are trained and knowledgeable about data policies and standards and where to find this information.</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68234">
                <a:tc>
                  <a:txBody>
                    <a:bodyPr/>
                    <a:lstStyle/>
                    <a:p>
                      <a:pPr lvl="0" defTabSz="914400">
                        <a:tabLst>
                          <a:tab pos="1663700" algn="l"/>
                        </a:tabLst>
                        <a:defRPr sz="1800" b="0"/>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Roles &amp; </a:t>
                      </a:r>
                      <a:r>
                        <a:rPr sz="1400" b="1" dirty="0" smtClean="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Responsibilities</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Roles and responsibilities for data management</a:t>
                      </a:r>
                      <a:r>
                        <a:rPr lang="en-US" sz="700" baseline="0" dirty="0" smtClean="0">
                          <a:latin typeface="Arial" panose="020B0604020202020204" pitchFamily="34" charset="0"/>
                          <a:cs typeface="Arial" panose="020B0604020202020204" pitchFamily="34" charset="0"/>
                        </a:rPr>
                        <a:t> </a:t>
                      </a:r>
                      <a:r>
                        <a:rPr lang="en-US" sz="700" dirty="0" smtClean="0">
                          <a:latin typeface="Arial" panose="020B0604020202020204" pitchFamily="34" charset="0"/>
                          <a:cs typeface="Arial" panose="020B0604020202020204" pitchFamily="34" charset="0"/>
                        </a:rPr>
                        <a:t>are informal and loosely defined.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Roles and responsibilities for data management are</a:t>
                      </a:r>
                      <a:r>
                        <a:rPr lang="en-US" sz="700" baseline="0" dirty="0" smtClean="0">
                          <a:latin typeface="Arial" panose="020B0604020202020204" pitchFamily="34" charset="0"/>
                          <a:cs typeface="Arial" panose="020B0604020202020204" pitchFamily="34" charset="0"/>
                        </a:rPr>
                        <a:t> forming. Focus is on areas where data issues are apparent.</a:t>
                      </a: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Roles and responsibilities are well-defined and a chain of command exists for questions regarding data and processes.</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baseline="0" dirty="0" smtClean="0">
                          <a:latin typeface="Arial" panose="020B0604020202020204" pitchFamily="34" charset="0"/>
                          <a:cs typeface="Arial" panose="020B0604020202020204" pitchFamily="34" charset="0"/>
                        </a:rPr>
                        <a:t>Expectations of data ownership and valuation of data are clearly defined.</a:t>
                      </a: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smtClean="0">
                          <a:latin typeface="Arial" panose="020B0604020202020204" pitchFamily="34" charset="0"/>
                          <a:cs typeface="Arial" panose="020B0604020202020204" pitchFamily="34" charset="0"/>
                        </a:rPr>
                        <a:t>Roles,</a:t>
                      </a:r>
                      <a:r>
                        <a:rPr lang="en-US" sz="700" baseline="0" dirty="0" smtClean="0">
                          <a:latin typeface="Arial" panose="020B0604020202020204" pitchFamily="34" charset="0"/>
                          <a:cs typeface="Arial" panose="020B0604020202020204" pitchFamily="34" charset="0"/>
                        </a:rPr>
                        <a:t> r</a:t>
                      </a:r>
                      <a:r>
                        <a:rPr lang="en-US" sz="700" dirty="0" smtClean="0">
                          <a:latin typeface="Arial" panose="020B0604020202020204" pitchFamily="34" charset="0"/>
                          <a:cs typeface="Arial" panose="020B0604020202020204" pitchFamily="34" charset="0"/>
                        </a:rPr>
                        <a:t>esponsibilities for data governance are well</a:t>
                      </a:r>
                      <a:r>
                        <a:rPr lang="en-US" sz="700" baseline="0" dirty="0" smtClean="0">
                          <a:latin typeface="Arial" panose="020B0604020202020204" pitchFamily="34" charset="0"/>
                          <a:cs typeface="Arial" panose="020B0604020202020204" pitchFamily="34" charset="0"/>
                        </a:rPr>
                        <a:t> established and the </a:t>
                      </a:r>
                      <a:r>
                        <a:rPr lang="en-US" sz="700" dirty="0" smtClean="0">
                          <a:latin typeface="Arial" panose="020B0604020202020204" pitchFamily="34" charset="0"/>
                          <a:cs typeface="Arial" panose="020B0604020202020204" pitchFamily="34" charset="0"/>
                        </a:rPr>
                        <a:t>lines of accountability are  clearly understood.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5826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data governance?</a:t>
            </a:r>
            <a:endParaRPr lang="en-US" dirty="0"/>
          </a:p>
        </p:txBody>
      </p:sp>
    </p:spTree>
    <p:extLst>
      <p:ext uri="{BB962C8B-B14F-4D97-AF65-F5344CB8AC3E}">
        <p14:creationId xmlns:p14="http://schemas.microsoft.com/office/powerpoint/2010/main" val="2171478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 Data Governance Maturity Model</a:t>
            </a:r>
            <a:endParaRPr lang="en-US" dirty="0"/>
          </a:p>
        </p:txBody>
      </p:sp>
      <p:graphicFrame>
        <p:nvGraphicFramePr>
          <p:cNvPr id="4" name="Table 31"/>
          <p:cNvGraphicFramePr/>
          <p:nvPr>
            <p:extLst>
              <p:ext uri="{D42A27DB-BD31-4B8C-83A1-F6EECF244321}">
                <p14:modId xmlns:p14="http://schemas.microsoft.com/office/powerpoint/2010/main" val="3966194201"/>
              </p:ext>
            </p:extLst>
          </p:nvPr>
        </p:nvGraphicFramePr>
        <p:xfrm>
          <a:off x="690666" y="913506"/>
          <a:ext cx="7815159" cy="3528280"/>
        </p:xfrm>
        <a:graphic>
          <a:graphicData uri="http://schemas.openxmlformats.org/drawingml/2006/table">
            <a:tbl>
              <a:tblPr firstCol="1" lastRow="1" bandRow="1">
                <a:effectLst/>
              </a:tblPr>
              <a:tblGrid>
                <a:gridCol w="1471509">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1057275">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1057275">
                  <a:extLst>
                    <a:ext uri="{9D8B030D-6E8A-4147-A177-3AD203B41FA5}">
                      <a16:colId xmlns:a16="http://schemas.microsoft.com/office/drawing/2014/main" val="2365513746"/>
                    </a:ext>
                  </a:extLst>
                </a:gridCol>
              </a:tblGrid>
              <a:tr h="245608">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lvl="0" algn="ctr" defTabSz="914400">
                        <a:defRPr sz="1800"/>
                      </a:pPr>
                      <a:r>
                        <a:rPr lang="en-US" sz="800" b="1" dirty="0" smtClean="0">
                          <a:latin typeface="Arial" panose="020B0604020202020204" pitchFamily="34" charset="0"/>
                          <a:ea typeface="Tahoma" panose="020B0604030504040204" pitchFamily="34" charset="0"/>
                          <a:cs typeface="Arial" panose="020B0604020202020204" pitchFamily="34" charset="0"/>
                          <a:sym typeface="Helvetica Light"/>
                        </a:rPr>
                        <a:t>Enter rating 1 through 5 based on maturity</a:t>
                      </a:r>
                      <a:r>
                        <a:rPr lang="en-US" sz="800" b="1" baseline="0" dirty="0" smtClean="0">
                          <a:latin typeface="Arial" panose="020B0604020202020204" pitchFamily="34" charset="0"/>
                          <a:ea typeface="Tahoma" panose="020B0604030504040204" pitchFamily="34" charset="0"/>
                          <a:cs typeface="Arial" panose="020B0604020202020204" pitchFamily="34" charset="0"/>
                          <a:sym typeface="Helvetica Light"/>
                        </a:rPr>
                        <a:t> model rubric</a:t>
                      </a: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777">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Finance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Student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HR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Research</a:t>
                      </a:r>
                      <a:r>
                        <a:rPr lang="en-US" sz="1050" b="1" baseline="0" dirty="0" smtClean="0">
                          <a:latin typeface="Arial" panose="020B0604020202020204" pitchFamily="34" charset="0"/>
                          <a:ea typeface="Tahoma" panose="020B0604030504040204" pitchFamily="34" charset="0"/>
                          <a:cs typeface="Arial" panose="020B0604020202020204" pitchFamily="34" charset="0"/>
                          <a:sym typeface="Helvetica Light"/>
                        </a:rPr>
                        <a:t>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Facilities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smtClean="0">
                          <a:latin typeface="Arial" panose="020B0604020202020204" pitchFamily="34" charset="0"/>
                          <a:ea typeface="Tahoma" panose="020B0604030504040204" pitchFamily="34" charset="0"/>
                          <a:cs typeface="Arial" panose="020B0604020202020204" pitchFamily="34" charset="0"/>
                          <a:sym typeface="Helvetica Light"/>
                        </a:rPr>
                        <a:t>Overall</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539684">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Data </a:t>
                      </a:r>
                      <a:r>
                        <a:rPr sz="1400" b="1" dirty="0" smtClean="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Governance</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lang="en-US"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4043">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Culture</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700" dirty="0" smtClean="0">
                        <a:solidFill>
                          <a:srgbClr val="000000"/>
                        </a:solidFill>
                        <a:effectLst/>
                        <a:latin typeface="Arial" panose="020B0604020202020204" pitchFamily="34" charset="0"/>
                        <a:ea typeface="Helvetica Light"/>
                        <a:cs typeface="Arial" panose="020B0604020202020204" pitchFamily="34" charset="0"/>
                        <a:sym typeface="Rockwell"/>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smtClean="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smtClean="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84700">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Data Quality</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smtClean="0">
                        <a:solidFill>
                          <a:srgbClr val="000000"/>
                        </a:solidFill>
                        <a:effectLst/>
                        <a:latin typeface="Arial" panose="020B0604020202020204" pitchFamily="34" charset="0"/>
                        <a:ea typeface="Helvetica Light"/>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68234">
                <a:tc>
                  <a:txBody>
                    <a:bodyPr/>
                    <a:lstStyle/>
                    <a:p>
                      <a:pPr lvl="0" defTabSz="914400">
                        <a:tabLst>
                          <a:tab pos="1663700" algn="l"/>
                        </a:tabLst>
                        <a:defRPr sz="1800" b="0">
                          <a:solidFill>
                            <a:srgbClr val="000000"/>
                          </a:solidFill>
                        </a:defRPr>
                      </a:pPr>
                      <a:r>
                        <a:rPr lang="en-US" sz="1400" b="1" dirty="0" smtClean="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Communication </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68234">
                <a:tc>
                  <a:txBody>
                    <a:bodyPr/>
                    <a:lstStyle/>
                    <a:p>
                      <a:pPr lvl="0" defTabSz="914400">
                        <a:tabLst>
                          <a:tab pos="1663700" algn="l"/>
                        </a:tabLst>
                        <a:defRPr sz="1800" b="0"/>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Roles &amp; </a:t>
                      </a:r>
                      <a:r>
                        <a:rPr sz="1400" b="1" dirty="0" smtClean="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Responsibilities</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37671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Stony Brook Data Governance Maturity Model</a:t>
            </a:r>
            <a:br>
              <a:rPr lang="en-US" dirty="0" smtClean="0"/>
            </a:br>
            <a:r>
              <a:rPr lang="en-US" dirty="0" smtClean="0"/>
              <a:t>Initial Results – Spring 2016</a:t>
            </a:r>
            <a:endParaRPr lang="en-US" dirty="0"/>
          </a:p>
        </p:txBody>
      </p:sp>
      <p:pic>
        <p:nvPicPr>
          <p:cNvPr id="4" name="Picture 3"/>
          <p:cNvPicPr>
            <a:picLocks noChangeAspect="1"/>
          </p:cNvPicPr>
          <p:nvPr/>
        </p:nvPicPr>
        <p:blipFill>
          <a:blip r:embed="rId2"/>
          <a:stretch>
            <a:fillRect/>
          </a:stretch>
        </p:blipFill>
        <p:spPr>
          <a:xfrm>
            <a:off x="596901" y="1474926"/>
            <a:ext cx="8205790" cy="2838657"/>
          </a:xfrm>
          <a:prstGeom prst="rect">
            <a:avLst/>
          </a:prstGeom>
        </p:spPr>
      </p:pic>
    </p:spTree>
    <p:extLst>
      <p:ext uri="{BB962C8B-B14F-4D97-AF65-F5344CB8AC3E}">
        <p14:creationId xmlns:p14="http://schemas.microsoft.com/office/powerpoint/2010/main" val="57098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Baseline</a:t>
            </a:r>
            <a:endParaRPr lang="en-US" dirty="0"/>
          </a:p>
        </p:txBody>
      </p:sp>
      <p:sp>
        <p:nvSpPr>
          <p:cNvPr id="3" name="TextBox 2"/>
          <p:cNvSpPr txBox="1"/>
          <p:nvPr/>
        </p:nvSpPr>
        <p:spPr>
          <a:xfrm>
            <a:off x="3429000" y="4857750"/>
            <a:ext cx="2114550" cy="248209"/>
          </a:xfrm>
          <a:prstGeom prst="rect">
            <a:avLst/>
          </a:prstGeom>
          <a:noFill/>
        </p:spPr>
        <p:txBody>
          <a:bodyPr wrap="square" rtlCol="0">
            <a:spAutoFit/>
          </a:bodyPr>
          <a:lstStyle/>
          <a:p>
            <a:pPr algn="ctr"/>
            <a:fld id="{26D12D1B-A5C5-4912-8B83-4D2104FCCBAC}" type="slidenum">
              <a:rPr lang="en-US" sz="1013">
                <a:solidFill>
                  <a:schemeClr val="bg1"/>
                </a:solidFill>
              </a:rPr>
              <a:pPr algn="ctr"/>
              <a:t>52</a:t>
            </a:fld>
            <a:endParaRPr lang="en-US" sz="1013" dirty="0">
              <a:solidFill>
                <a:schemeClr val="bg1"/>
              </a:solidFill>
            </a:endParaRPr>
          </a:p>
        </p:txBody>
      </p:sp>
      <p:graphicFrame>
        <p:nvGraphicFramePr>
          <p:cNvPr id="4" name="Diagram 3"/>
          <p:cNvGraphicFramePr/>
          <p:nvPr>
            <p:extLst>
              <p:ext uri="{D42A27DB-BD31-4B8C-83A1-F6EECF244321}">
                <p14:modId xmlns:p14="http://schemas.microsoft.com/office/powerpoint/2010/main" val="3837473294"/>
              </p:ext>
            </p:extLst>
          </p:nvPr>
        </p:nvGraphicFramePr>
        <p:xfrm>
          <a:off x="642462" y="1352094"/>
          <a:ext cx="3176968" cy="2850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868554508"/>
              </p:ext>
            </p:extLst>
          </p:nvPr>
        </p:nvGraphicFramePr>
        <p:xfrm>
          <a:off x="4878567" y="1300290"/>
          <a:ext cx="3437699" cy="28662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nvSpPr>
        <p:spPr>
          <a:xfrm>
            <a:off x="612293" y="883047"/>
            <a:ext cx="1677062" cy="461665"/>
          </a:xfrm>
          <a:prstGeom prst="rect">
            <a:avLst/>
          </a:prstGeom>
          <a:noFill/>
        </p:spPr>
        <p:txBody>
          <a:bodyPr wrap="none" rtlCol="0">
            <a:spAutoFit/>
          </a:bodyPr>
          <a:lstStyle/>
          <a:p>
            <a:r>
              <a:rPr lang="en-US" sz="2400" b="1" dirty="0"/>
              <a:t>Dimensions</a:t>
            </a:r>
          </a:p>
        </p:txBody>
      </p:sp>
      <p:sp>
        <p:nvSpPr>
          <p:cNvPr id="7" name="TextBox 6"/>
          <p:cNvSpPr txBox="1"/>
          <p:nvPr/>
        </p:nvSpPr>
        <p:spPr>
          <a:xfrm>
            <a:off x="5229365" y="890429"/>
            <a:ext cx="1313501" cy="461665"/>
          </a:xfrm>
          <a:prstGeom prst="rect">
            <a:avLst/>
          </a:prstGeom>
          <a:noFill/>
        </p:spPr>
        <p:txBody>
          <a:bodyPr wrap="none" rtlCol="0">
            <a:spAutoFit/>
          </a:bodyPr>
          <a:lstStyle/>
          <a:p>
            <a:r>
              <a:rPr lang="en-US" sz="2400" b="1" dirty="0"/>
              <a:t>Maturity</a:t>
            </a:r>
          </a:p>
        </p:txBody>
      </p:sp>
      <p:grpSp>
        <p:nvGrpSpPr>
          <p:cNvPr id="25" name="Group 24"/>
          <p:cNvGrpSpPr/>
          <p:nvPr/>
        </p:nvGrpSpPr>
        <p:grpSpPr>
          <a:xfrm>
            <a:off x="3884315" y="1605906"/>
            <a:ext cx="411068" cy="2343150"/>
            <a:chOff x="3875183" y="2000250"/>
            <a:chExt cx="411068" cy="2343150"/>
          </a:xfrm>
        </p:grpSpPr>
        <p:cxnSp>
          <p:nvCxnSpPr>
            <p:cNvPr id="9" name="Straight Connector 8"/>
            <p:cNvCxnSpPr/>
            <p:nvPr/>
          </p:nvCxnSpPr>
          <p:spPr>
            <a:xfrm flipH="1">
              <a:off x="4286250" y="2000250"/>
              <a:ext cx="1" cy="2343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86200" y="20002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75183" y="25717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31432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75183" y="377190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886200" y="4343400"/>
              <a:ext cx="40005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198832" y="4817600"/>
            <a:ext cx="251992" cy="248209"/>
          </a:xfrm>
          <a:prstGeom prst="rect">
            <a:avLst/>
          </a:prstGeom>
          <a:noFill/>
        </p:spPr>
        <p:txBody>
          <a:bodyPr wrap="none" rtlCol="0">
            <a:spAutoFit/>
          </a:bodyPr>
          <a:lstStyle/>
          <a:p>
            <a:r>
              <a:rPr lang="en-US" sz="1013" dirty="0">
                <a:solidFill>
                  <a:schemeClr val="bg1"/>
                </a:solidFill>
              </a:rPr>
              <a:t>K</a:t>
            </a:r>
          </a:p>
        </p:txBody>
      </p:sp>
      <p:grpSp>
        <p:nvGrpSpPr>
          <p:cNvPr id="13" name="Group 12"/>
          <p:cNvGrpSpPr/>
          <p:nvPr/>
        </p:nvGrpSpPr>
        <p:grpSpPr>
          <a:xfrm>
            <a:off x="8344258" y="549657"/>
            <a:ext cx="522900" cy="1627749"/>
            <a:chOff x="8376298" y="1382523"/>
            <a:chExt cx="697200" cy="2170332"/>
          </a:xfrm>
        </p:grpSpPr>
        <p:sp>
          <p:nvSpPr>
            <p:cNvPr id="8" name="Bent-Up Arrow 7"/>
            <p:cNvSpPr/>
            <p:nvPr/>
          </p:nvSpPr>
          <p:spPr>
            <a:xfrm rot="16200000" flipH="1">
              <a:off x="7962899" y="2562254"/>
              <a:ext cx="1524000" cy="457201"/>
            </a:xfrm>
            <a:prstGeom prst="ben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013"/>
            </a:p>
          </p:txBody>
        </p:sp>
        <p:sp>
          <p:nvSpPr>
            <p:cNvPr id="10" name="TextBox 9"/>
            <p:cNvSpPr txBox="1"/>
            <p:nvPr/>
          </p:nvSpPr>
          <p:spPr>
            <a:xfrm>
              <a:off x="8376298" y="1382523"/>
              <a:ext cx="697200" cy="53878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013" dirty="0"/>
                <a:t>Target</a:t>
              </a:r>
            </a:p>
            <a:p>
              <a:pPr algn="ctr"/>
              <a:r>
                <a:rPr lang="en-US" sz="1013" dirty="0"/>
                <a:t>2017</a:t>
              </a:r>
            </a:p>
          </p:txBody>
        </p:sp>
      </p:grpSp>
      <p:grpSp>
        <p:nvGrpSpPr>
          <p:cNvPr id="12" name="Group 11"/>
          <p:cNvGrpSpPr/>
          <p:nvPr/>
        </p:nvGrpSpPr>
        <p:grpSpPr>
          <a:xfrm>
            <a:off x="4109164" y="595508"/>
            <a:ext cx="739327" cy="2782048"/>
            <a:chOff x="3929131" y="1367459"/>
            <a:chExt cx="985769" cy="3709397"/>
          </a:xfrm>
        </p:grpSpPr>
        <p:sp>
          <p:nvSpPr>
            <p:cNvPr id="19" name="Bent-Up Arrow 18"/>
            <p:cNvSpPr/>
            <p:nvPr/>
          </p:nvSpPr>
          <p:spPr>
            <a:xfrm rot="5400000">
              <a:off x="3162300" y="3324255"/>
              <a:ext cx="3048000" cy="45720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0" name="TextBox 19"/>
            <p:cNvSpPr txBox="1"/>
            <p:nvPr/>
          </p:nvSpPr>
          <p:spPr>
            <a:xfrm>
              <a:off x="3929131" y="1367459"/>
              <a:ext cx="784832" cy="53878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013" dirty="0"/>
                <a:t>Current</a:t>
              </a:r>
            </a:p>
            <a:p>
              <a:pPr algn="ctr"/>
              <a:r>
                <a:rPr lang="en-US" sz="1013" dirty="0"/>
                <a:t>2015</a:t>
              </a:r>
            </a:p>
          </p:txBody>
        </p:sp>
      </p:grpSp>
    </p:spTree>
    <p:extLst>
      <p:ext uri="{BB962C8B-B14F-4D97-AF65-F5344CB8AC3E}">
        <p14:creationId xmlns:p14="http://schemas.microsoft.com/office/powerpoint/2010/main" val="10866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Management</a:t>
            </a:r>
            <a:br>
              <a:rPr lang="en-US" dirty="0" smtClean="0"/>
            </a:br>
            <a:r>
              <a:rPr lang="en-US" dirty="0" smtClean="0"/>
              <a:t>in Higher Education</a:t>
            </a:r>
            <a:endParaRPr lang="en-US" dirty="0"/>
          </a:p>
        </p:txBody>
      </p:sp>
    </p:spTree>
    <p:extLst>
      <p:ext uri="{BB962C8B-B14F-4D97-AF65-F5344CB8AC3E}">
        <p14:creationId xmlns:p14="http://schemas.microsoft.com/office/powerpoint/2010/main" val="2744935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13645" y="0"/>
            <a:ext cx="8538524" cy="5143500"/>
          </a:xfrm>
          <a:prstGeom prst="rect">
            <a:avLst/>
          </a:prstGeom>
        </p:spPr>
      </p:pic>
    </p:spTree>
    <p:extLst>
      <p:ext uri="{BB962C8B-B14F-4D97-AF65-F5344CB8AC3E}">
        <p14:creationId xmlns:p14="http://schemas.microsoft.com/office/powerpoint/2010/main" val="1602566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to change management</a:t>
            </a:r>
            <a:endParaRPr lang="en-US" dirty="0"/>
          </a:p>
        </p:txBody>
      </p:sp>
      <p:graphicFrame>
        <p:nvGraphicFramePr>
          <p:cNvPr id="7" name="Diagram 6"/>
          <p:cNvGraphicFramePr/>
          <p:nvPr>
            <p:extLst>
              <p:ext uri="{D42A27DB-BD31-4B8C-83A1-F6EECF244321}">
                <p14:modId xmlns:p14="http://schemas.microsoft.com/office/powerpoint/2010/main" val="2037891475"/>
              </p:ext>
            </p:extLst>
          </p:nvPr>
        </p:nvGraphicFramePr>
        <p:xfrm>
          <a:off x="697584" y="1046375"/>
          <a:ext cx="7701698" cy="338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9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5 – Assemble your group</a:t>
            </a:r>
            <a:endParaRPr lang="en-US" dirty="0"/>
          </a:p>
        </p:txBody>
      </p:sp>
      <p:sp>
        <p:nvSpPr>
          <p:cNvPr id="3" name="Text Placeholder 2"/>
          <p:cNvSpPr>
            <a:spLocks noGrp="1"/>
          </p:cNvSpPr>
          <p:nvPr>
            <p:ph type="body" idx="1"/>
          </p:nvPr>
        </p:nvSpPr>
        <p:spPr/>
        <p:txBody>
          <a:bodyPr/>
          <a:lstStyle/>
          <a:p>
            <a:r>
              <a:rPr lang="en-US" dirty="0"/>
              <a:t>Data governance requires support of senior leadership and functional </a:t>
            </a:r>
            <a:r>
              <a:rPr lang="en-US" dirty="0" smtClean="0"/>
              <a:t>leadership</a:t>
            </a:r>
            <a:br>
              <a:rPr lang="en-US" dirty="0" smtClean="0"/>
            </a:br>
            <a:endParaRPr lang="en-US" dirty="0" smtClean="0"/>
          </a:p>
          <a:p>
            <a:r>
              <a:rPr lang="en-US" dirty="0" smtClean="0"/>
              <a:t>Identify</a:t>
            </a:r>
            <a:br>
              <a:rPr lang="en-US" dirty="0" smtClean="0"/>
            </a:br>
            <a:endParaRPr lang="en-US" dirty="0" smtClean="0"/>
          </a:p>
          <a:p>
            <a:pPr lvl="1"/>
            <a:r>
              <a:rPr lang="en-US" dirty="0" smtClean="0"/>
              <a:t>Senior leaders who will sponsor</a:t>
            </a:r>
            <a:br>
              <a:rPr lang="en-US" dirty="0" smtClean="0"/>
            </a:br>
            <a:endParaRPr lang="en-US" dirty="0" smtClean="0"/>
          </a:p>
          <a:p>
            <a:pPr lvl="1"/>
            <a:r>
              <a:rPr lang="en-US" dirty="0" smtClean="0"/>
              <a:t>Functional leaders and their potential for collaboration</a:t>
            </a:r>
            <a:br>
              <a:rPr lang="en-US" dirty="0" smtClean="0"/>
            </a:br>
            <a:r>
              <a:rPr lang="en-US" dirty="0" smtClean="0"/>
              <a:t>(includes available bandwidth, interest, capability, willingness)</a:t>
            </a:r>
            <a:endParaRPr lang="en-US" dirty="0"/>
          </a:p>
        </p:txBody>
      </p:sp>
    </p:spTree>
    <p:extLst>
      <p:ext uri="{BB962C8B-B14F-4D97-AF65-F5344CB8AC3E}">
        <p14:creationId xmlns:p14="http://schemas.microsoft.com/office/powerpoint/2010/main" val="1293355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Stony Brook University</a:t>
            </a:r>
            <a:endParaRPr lang="en-US" dirty="0"/>
          </a:p>
        </p:txBody>
      </p:sp>
      <p:graphicFrame>
        <p:nvGraphicFramePr>
          <p:cNvPr id="5" name="Diagram 4"/>
          <p:cNvGraphicFramePr/>
          <p:nvPr>
            <p:extLst>
              <p:ext uri="{D42A27DB-BD31-4B8C-83A1-F6EECF244321}">
                <p14:modId xmlns:p14="http://schemas.microsoft.com/office/powerpoint/2010/main" val="3319551524"/>
              </p:ext>
            </p:extLst>
          </p:nvPr>
        </p:nvGraphicFramePr>
        <p:xfrm>
          <a:off x="685800" y="971550"/>
          <a:ext cx="7903884"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288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for data governance (first 9 months)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58232487"/>
              </p:ext>
            </p:extLst>
          </p:nvPr>
        </p:nvGraphicFramePr>
        <p:xfrm>
          <a:off x="631595" y="811821"/>
          <a:ext cx="7795966" cy="3684765"/>
        </p:xfrm>
        <a:graphic>
          <a:graphicData uri="http://schemas.openxmlformats.org/drawingml/2006/table">
            <a:tbl>
              <a:tblPr firstRow="1" bandRow="1">
                <a:tableStyleId>{2D5ABB26-0587-4C30-8999-92F81FD0307C}</a:tableStyleId>
              </a:tblPr>
              <a:tblGrid>
                <a:gridCol w="3880634">
                  <a:extLst>
                    <a:ext uri="{9D8B030D-6E8A-4147-A177-3AD203B41FA5}">
                      <a16:colId xmlns:a16="http://schemas.microsoft.com/office/drawing/2014/main" val="43978737"/>
                    </a:ext>
                  </a:extLst>
                </a:gridCol>
                <a:gridCol w="3915332">
                  <a:extLst>
                    <a:ext uri="{9D8B030D-6E8A-4147-A177-3AD203B41FA5}">
                      <a16:colId xmlns:a16="http://schemas.microsoft.com/office/drawing/2014/main" val="1363854741"/>
                    </a:ext>
                  </a:extLst>
                </a:gridCol>
              </a:tblGrid>
              <a:tr h="2216616">
                <a:tc>
                  <a:txBody>
                    <a:bodyPr/>
                    <a:lstStyle/>
                    <a:p>
                      <a:r>
                        <a:rPr lang="en-US" sz="1800" b="1" dirty="0" smtClean="0">
                          <a:latin typeface="Arial" panose="020B0604020202020204" pitchFamily="34" charset="0"/>
                          <a:cs typeface="Arial" panose="020B0604020202020204" pitchFamily="34" charset="0"/>
                        </a:rPr>
                        <a:t>Examine existing governance structures</a:t>
                      </a:r>
                    </a:p>
                    <a:p>
                      <a:pPr marL="6286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active and inactive groups and lines of responsibility </a:t>
                      </a:r>
                    </a:p>
                    <a:p>
                      <a:pPr marL="6286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existing processes, practices and procedures that significantly impact data management and stakeholders.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1" dirty="0" smtClean="0">
                          <a:latin typeface="Arial" panose="020B0604020202020204" pitchFamily="34" charset="0"/>
                          <a:cs typeface="Arial" panose="020B0604020202020204" pitchFamily="34" charset="0"/>
                        </a:rPr>
                        <a:t>Identify and articulate</a:t>
                      </a:r>
                    </a:p>
                    <a:p>
                      <a:pPr marL="6286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Roles of cross-functional groups</a:t>
                      </a:r>
                    </a:p>
                    <a:p>
                      <a:pPr marL="6286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Functional roles in business units (e.g. data owner, data custodian, report owner) will also be identified and articulated.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53340"/>
                  </a:ext>
                </a:extLst>
              </a:tr>
              <a:tr h="1468149">
                <a:tc>
                  <a:txBody>
                    <a:bodyPr/>
                    <a:lstStyle/>
                    <a:p>
                      <a:r>
                        <a:rPr lang="en-US" sz="1600" b="1" dirty="0" smtClean="0">
                          <a:latin typeface="Arial" panose="020B0604020202020204" pitchFamily="34" charset="0"/>
                          <a:cs typeface="Arial" panose="020B0604020202020204" pitchFamily="34" charset="0"/>
                        </a:rPr>
                        <a:t>Draft formal governance structure for university data management </a:t>
                      </a:r>
                    </a:p>
                    <a:p>
                      <a:pPr marL="6286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Principles, mission, and goals</a:t>
                      </a:r>
                    </a:p>
                    <a:p>
                      <a:pPr marL="6286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Post on a website to codify roles and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Formalize a process for prioritization</a:t>
                      </a:r>
                    </a:p>
                    <a:p>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5747402"/>
                  </a:ext>
                </a:extLst>
              </a:tr>
            </a:tbl>
          </a:graphicData>
        </a:graphic>
      </p:graphicFrame>
    </p:spTree>
    <p:extLst>
      <p:ext uri="{BB962C8B-B14F-4D97-AF65-F5344CB8AC3E}">
        <p14:creationId xmlns:p14="http://schemas.microsoft.com/office/powerpoint/2010/main" val="153625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for data quality improvement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8220875"/>
              </p:ext>
            </p:extLst>
          </p:nvPr>
        </p:nvGraphicFramePr>
        <p:xfrm>
          <a:off x="685014" y="888542"/>
          <a:ext cx="7799110" cy="3560910"/>
        </p:xfrm>
        <a:graphic>
          <a:graphicData uri="http://schemas.openxmlformats.org/drawingml/2006/table">
            <a:tbl>
              <a:tblPr firstRow="1" bandRow="1">
                <a:tableStyleId>{5940675A-B579-460E-94D1-54222C63F5DA}</a:tableStyleId>
              </a:tblPr>
              <a:tblGrid>
                <a:gridCol w="3899555">
                  <a:extLst>
                    <a:ext uri="{9D8B030D-6E8A-4147-A177-3AD203B41FA5}">
                      <a16:colId xmlns:a16="http://schemas.microsoft.com/office/drawing/2014/main" val="2573155616"/>
                    </a:ext>
                  </a:extLst>
                </a:gridCol>
                <a:gridCol w="3899555">
                  <a:extLst>
                    <a:ext uri="{9D8B030D-6E8A-4147-A177-3AD203B41FA5}">
                      <a16:colId xmlns:a16="http://schemas.microsoft.com/office/drawing/2014/main" val="143018001"/>
                    </a:ext>
                  </a:extLst>
                </a:gridCol>
              </a:tblGrid>
              <a:tr h="3560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Examine existing practices for ensuring data quality </a:t>
                      </a:r>
                      <a:r>
                        <a:rPr lang="en-US" sz="1800" dirty="0" smtClean="0">
                          <a:latin typeface="Arial" panose="020B0604020202020204" pitchFamily="34" charset="0"/>
                          <a:cs typeface="Arial" panose="020B0604020202020204" pitchFamily="34" charset="0"/>
                        </a:rPr>
                        <a:t>within the Data Warehouse and may extend to quality assurance practices in functional systems. </a:t>
                      </a:r>
                    </a:p>
                    <a:p>
                      <a:endParaRPr lang="en-US" sz="18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en-US" sz="1800" b="1" dirty="0" smtClean="0">
                          <a:latin typeface="Arial" panose="020B0604020202020204" pitchFamily="34" charset="0"/>
                          <a:cs typeface="Arial" panose="020B0604020202020204" pitchFamily="34" charset="0"/>
                        </a:rPr>
                        <a:t>Articulate and publish practices for developing, maintaining, and communicating</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data definitions (such as robust data dictionaries)</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transparent source information</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update schedules</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error check practices and </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clean-up procedures</a:t>
                      </a:r>
                    </a:p>
                    <a:p>
                      <a:endParaRPr lang="en-US" sz="18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71700896"/>
                  </a:ext>
                </a:extLst>
              </a:tr>
            </a:tbl>
          </a:graphicData>
        </a:graphic>
      </p:graphicFrame>
    </p:spTree>
    <p:extLst>
      <p:ext uri="{BB962C8B-B14F-4D97-AF65-F5344CB8AC3E}">
        <p14:creationId xmlns:p14="http://schemas.microsoft.com/office/powerpoint/2010/main" val="27269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Governance Definitions (Generic)</a:t>
            </a:r>
            <a:endParaRPr lang="en-US" dirty="0"/>
          </a:p>
        </p:txBody>
      </p:sp>
      <p:sp>
        <p:nvSpPr>
          <p:cNvPr id="3" name="Text Placeholder 2"/>
          <p:cNvSpPr>
            <a:spLocks noGrp="1"/>
          </p:cNvSpPr>
          <p:nvPr>
            <p:ph type="body" idx="1"/>
          </p:nvPr>
        </p:nvSpPr>
        <p:spPr>
          <a:xfrm>
            <a:off x="596900" y="1023569"/>
            <a:ext cx="7992784" cy="3405556"/>
          </a:xfrm>
        </p:spPr>
        <p:txBody>
          <a:bodyPr/>
          <a:lstStyle/>
          <a:p>
            <a:r>
              <a:rPr lang="en-US" sz="1800" dirty="0"/>
              <a:t>“the execution and enforcement of authority over the management of data and data-related </a:t>
            </a:r>
            <a:r>
              <a:rPr lang="en-US" sz="1800" dirty="0" smtClean="0"/>
              <a:t>assets” - R. Seiner (2014)</a:t>
            </a:r>
          </a:p>
          <a:p>
            <a:endParaRPr lang="en-US" sz="1800" dirty="0" smtClean="0"/>
          </a:p>
          <a:p>
            <a:r>
              <a:rPr lang="en-US" sz="1800" dirty="0" smtClean="0"/>
              <a:t>“specification </a:t>
            </a:r>
            <a:r>
              <a:rPr lang="en-US" sz="1800" dirty="0"/>
              <a:t>of decision rights and an accountability framework to ensure appropriate behavior in the valuation, creation, storage, use, archiving and deletion of </a:t>
            </a:r>
            <a:r>
              <a:rPr lang="en-US" sz="1800" dirty="0" smtClean="0"/>
              <a:t>information” - Gartner IT Glossary</a:t>
            </a:r>
          </a:p>
          <a:p>
            <a:endParaRPr lang="en-US" sz="1800" dirty="0"/>
          </a:p>
          <a:p>
            <a:r>
              <a:rPr lang="en-US" sz="1800" dirty="0"/>
              <a:t>“a system of decision rights and accountabilities for information-related processes, executed according to agreed-upon models which describe who can take what actions with what information, and when, under what circumstances, using what methods</a:t>
            </a:r>
            <a:r>
              <a:rPr lang="en-US" sz="1800" dirty="0" smtClean="0"/>
              <a:t>” – </a:t>
            </a:r>
            <a:r>
              <a:rPr lang="en-US" sz="1800" dirty="0"/>
              <a:t>Data Governance Institute (2014)</a:t>
            </a:r>
          </a:p>
          <a:p>
            <a:endParaRPr lang="en-US" sz="1800" dirty="0"/>
          </a:p>
        </p:txBody>
      </p:sp>
      <p:grpSp>
        <p:nvGrpSpPr>
          <p:cNvPr id="14" name="Group 13"/>
          <p:cNvGrpSpPr/>
          <p:nvPr/>
        </p:nvGrpSpPr>
        <p:grpSpPr>
          <a:xfrm>
            <a:off x="1504950" y="1118817"/>
            <a:ext cx="6315075" cy="518745"/>
            <a:chOff x="1504950" y="1118817"/>
            <a:chExt cx="6315075" cy="518745"/>
          </a:xfrm>
        </p:grpSpPr>
        <p:sp>
          <p:nvSpPr>
            <p:cNvPr id="4" name="Rectangle 3"/>
            <p:cNvSpPr/>
            <p:nvPr/>
          </p:nvSpPr>
          <p:spPr>
            <a:xfrm>
              <a:off x="1504950" y="1118818"/>
              <a:ext cx="103822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52750" y="1118818"/>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93292" y="1118818"/>
              <a:ext cx="959783"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57950" y="1118817"/>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28975" y="1380386"/>
              <a:ext cx="6762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657475" y="1894738"/>
            <a:ext cx="3800475" cy="541449"/>
            <a:chOff x="2657475" y="1894738"/>
            <a:chExt cx="3800475" cy="541449"/>
          </a:xfrm>
        </p:grpSpPr>
        <p:sp>
          <p:nvSpPr>
            <p:cNvPr id="9" name="Rectangle 8"/>
            <p:cNvSpPr/>
            <p:nvPr/>
          </p:nvSpPr>
          <p:spPr>
            <a:xfrm>
              <a:off x="2657475" y="1917443"/>
              <a:ext cx="1562100" cy="23886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18075" y="1894738"/>
              <a:ext cx="15398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19425" y="2179011"/>
              <a:ext cx="890587"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271712" y="3024186"/>
            <a:ext cx="3416300" cy="538164"/>
            <a:chOff x="2271712" y="3024186"/>
            <a:chExt cx="3416300" cy="538164"/>
          </a:xfrm>
        </p:grpSpPr>
        <p:sp>
          <p:nvSpPr>
            <p:cNvPr id="12" name="Rectangle 11"/>
            <p:cNvSpPr/>
            <p:nvPr/>
          </p:nvSpPr>
          <p:spPr>
            <a:xfrm>
              <a:off x="4325937" y="3305174"/>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71712" y="3024186"/>
              <a:ext cx="1538288" cy="280987"/>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for training and communication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2073724"/>
              </p:ext>
            </p:extLst>
          </p:nvPr>
        </p:nvGraphicFramePr>
        <p:xfrm>
          <a:off x="722722" y="823670"/>
          <a:ext cx="7723694" cy="3578648"/>
        </p:xfrm>
        <a:graphic>
          <a:graphicData uri="http://schemas.openxmlformats.org/drawingml/2006/table">
            <a:tbl>
              <a:tblPr firstRow="1" bandRow="1">
                <a:tableStyleId>{5940675A-B579-460E-94D1-54222C63F5DA}</a:tableStyleId>
              </a:tblPr>
              <a:tblGrid>
                <a:gridCol w="7723694">
                  <a:extLst>
                    <a:ext uri="{9D8B030D-6E8A-4147-A177-3AD203B41FA5}">
                      <a16:colId xmlns:a16="http://schemas.microsoft.com/office/drawing/2014/main" val="3519304609"/>
                    </a:ext>
                  </a:extLst>
                </a:gridCol>
              </a:tblGrid>
              <a:tr h="2775278">
                <a:tc>
                  <a:txBody>
                    <a:bodyPr/>
                    <a:lstStyle/>
                    <a:p>
                      <a:r>
                        <a:rPr lang="en-US" sz="1800" b="1" dirty="0" smtClean="0">
                          <a:latin typeface="Arial" panose="020B0604020202020204" pitchFamily="34" charset="0"/>
                          <a:cs typeface="Arial" panose="020B0604020202020204" pitchFamily="34" charset="0"/>
                        </a:rPr>
                        <a:t>Develop a communication plan for </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How new capabilities for business intelligence go beyond initial reporting functionality. </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Availability</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Use</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limitations, and opportunities</a:t>
                      </a:r>
                    </a:p>
                    <a:p>
                      <a:pPr marL="628650"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 including needs identification for documentation, training, workshops, etc. </a:t>
                      </a:r>
                    </a:p>
                    <a:p>
                      <a:endParaRPr lang="en-US" sz="18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765912940"/>
                  </a:ext>
                </a:extLst>
              </a:tr>
              <a:tr h="8033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Develop, document, and adopt reporting standards</a:t>
                      </a:r>
                    </a:p>
                    <a:p>
                      <a:endParaRPr lang="en-US" sz="18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4009508480"/>
                  </a:ext>
                </a:extLst>
              </a:tr>
            </a:tbl>
          </a:graphicData>
        </a:graphic>
      </p:graphicFrame>
    </p:spTree>
    <p:extLst>
      <p:ext uri="{BB962C8B-B14F-4D97-AF65-F5344CB8AC3E}">
        <p14:creationId xmlns:p14="http://schemas.microsoft.com/office/powerpoint/2010/main" val="3620560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initial process for data collection</a:t>
            </a:r>
            <a:endParaRPr lang="en-US" dirty="0"/>
          </a:p>
        </p:txBody>
      </p:sp>
      <p:sp>
        <p:nvSpPr>
          <p:cNvPr id="3" name="Text Placeholder 2"/>
          <p:cNvSpPr>
            <a:spLocks noGrp="1"/>
          </p:cNvSpPr>
          <p:nvPr>
            <p:ph type="body" idx="1"/>
          </p:nvPr>
        </p:nvSpPr>
        <p:spPr>
          <a:xfrm>
            <a:off x="596900" y="824488"/>
            <a:ext cx="7992784" cy="3102543"/>
          </a:xfrm>
        </p:spPr>
        <p:txBody>
          <a:bodyPr/>
          <a:lstStyle/>
          <a:p>
            <a:r>
              <a:rPr lang="en-US" dirty="0" smtClean="0"/>
              <a:t>With broadly representative planning group (~20 people), conduct focus group with notecards and flipchart</a:t>
            </a:r>
            <a:endParaRPr lang="en-US" dirty="0"/>
          </a:p>
        </p:txBody>
      </p:sp>
      <p:graphicFrame>
        <p:nvGraphicFramePr>
          <p:cNvPr id="4" name="Diagram 3"/>
          <p:cNvGraphicFramePr/>
          <p:nvPr>
            <p:extLst>
              <p:ext uri="{D42A27DB-BD31-4B8C-83A1-F6EECF244321}">
                <p14:modId xmlns:p14="http://schemas.microsoft.com/office/powerpoint/2010/main" val="3684756676"/>
              </p:ext>
            </p:extLst>
          </p:nvPr>
        </p:nvGraphicFramePr>
        <p:xfrm>
          <a:off x="772998" y="1527143"/>
          <a:ext cx="7579150" cy="2931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04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6 – Draft input </a:t>
            </a:r>
            <a:r>
              <a:rPr lang="en-US" smtClean="0"/>
              <a:t>for planning process</a:t>
            </a:r>
            <a:endParaRPr lang="en-US" dirty="0"/>
          </a:p>
        </p:txBody>
      </p:sp>
      <p:sp>
        <p:nvSpPr>
          <p:cNvPr id="3" name="Text Placeholder 2"/>
          <p:cNvSpPr>
            <a:spLocks noGrp="1"/>
          </p:cNvSpPr>
          <p:nvPr>
            <p:ph type="body" idx="1"/>
          </p:nvPr>
        </p:nvSpPr>
        <p:spPr/>
        <p:txBody>
          <a:bodyPr/>
          <a:lstStyle/>
          <a:p>
            <a:r>
              <a:rPr lang="en-US" dirty="0" smtClean="0"/>
              <a:t>Using the framework below, draft useful responses to be incorporated into local planning</a:t>
            </a:r>
          </a:p>
          <a:p>
            <a:endParaRPr lang="en-US" dirty="0" smtClean="0"/>
          </a:p>
          <a:p>
            <a:pPr lvl="1"/>
            <a:r>
              <a:rPr lang="en-US" dirty="0">
                <a:latin typeface="Arial" panose="020B0604020202020204" pitchFamily="34" charset="0"/>
                <a:cs typeface="Arial" panose="020B0604020202020204" pitchFamily="34" charset="0"/>
              </a:rPr>
              <a:t>list three current data governance mechanisms </a:t>
            </a:r>
            <a:endParaRPr lang="en-US" dirty="0" smtClean="0">
              <a:latin typeface="Arial" panose="020B0604020202020204" pitchFamily="34" charset="0"/>
              <a:cs typeface="Arial" panose="020B0604020202020204" pitchFamily="34" charset="0"/>
            </a:endParaRPr>
          </a:p>
          <a:p>
            <a:pPr lvl="1"/>
            <a:r>
              <a:rPr lang="en-US" dirty="0" smtClean="0">
                <a:solidFill>
                  <a:schemeClr val="tx1"/>
                </a:solidFill>
                <a:latin typeface="Arial" panose="020B0604020202020204" pitchFamily="34" charset="0"/>
                <a:cs typeface="Arial" panose="020B0604020202020204" pitchFamily="34" charset="0"/>
              </a:rPr>
              <a:t>list </a:t>
            </a:r>
            <a:r>
              <a:rPr lang="en-US" dirty="0">
                <a:solidFill>
                  <a:schemeClr val="tx1"/>
                </a:solidFill>
                <a:latin typeface="Arial" panose="020B0604020202020204" pitchFamily="34" charset="0"/>
                <a:cs typeface="Arial" panose="020B0604020202020204" pitchFamily="34" charset="0"/>
              </a:rPr>
              <a:t>three aspects of data governance that are absent </a:t>
            </a:r>
            <a:endParaRPr lang="en-US" dirty="0" smtClean="0">
              <a:solidFill>
                <a:schemeClr val="tx1"/>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list </a:t>
            </a:r>
            <a:r>
              <a:rPr lang="en-US" dirty="0">
                <a:latin typeface="Arial" panose="020B0604020202020204" pitchFamily="34" charset="0"/>
                <a:cs typeface="Arial" panose="020B0604020202020204" pitchFamily="34" charset="0"/>
              </a:rPr>
              <a:t>three things that data governance </a:t>
            </a:r>
            <a:r>
              <a:rPr lang="en-US" dirty="0" smtClean="0">
                <a:latin typeface="Arial" panose="020B0604020202020204" pitchFamily="34" charset="0"/>
                <a:cs typeface="Arial" panose="020B0604020202020204" pitchFamily="34" charset="0"/>
              </a:rPr>
              <a:t>should </a:t>
            </a:r>
            <a:r>
              <a:rPr lang="en-US" dirty="0">
                <a:latin typeface="Arial" panose="020B0604020202020204" pitchFamily="34" charset="0"/>
                <a:cs typeface="Arial" panose="020B0604020202020204" pitchFamily="34" charset="0"/>
              </a:rPr>
              <a:t>accomplish</a:t>
            </a:r>
          </a:p>
          <a:p>
            <a:pPr lvl="1"/>
            <a:r>
              <a:rPr lang="en-US" dirty="0">
                <a:latin typeface="Arial" panose="020B0604020202020204" pitchFamily="34" charset="0"/>
                <a:cs typeface="Arial" panose="020B0604020202020204" pitchFamily="34" charset="0"/>
              </a:rPr>
              <a:t>list three roles or structures that should be </a:t>
            </a:r>
            <a:r>
              <a:rPr lang="en-US" dirty="0" smtClean="0">
                <a:latin typeface="Arial" panose="020B0604020202020204" pitchFamily="34" charset="0"/>
                <a:cs typeface="Arial" panose="020B0604020202020204" pitchFamily="34" charset="0"/>
              </a:rPr>
              <a:t>included</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[Anticipate responses that may be counterproductive]</a:t>
            </a:r>
          </a:p>
          <a:p>
            <a:pPr lvl="1"/>
            <a:r>
              <a:rPr lang="en-US" dirty="0" smtClean="0">
                <a:latin typeface="Arial" panose="020B0604020202020204" pitchFamily="34" charset="0"/>
                <a:cs typeface="Arial" panose="020B0604020202020204" pitchFamily="34" charset="0"/>
              </a:rPr>
              <a:t>E.g. “IT should control data governance”</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58700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“Solutions”</a:t>
            </a:r>
            <a:endParaRPr lang="en-US" dirty="0"/>
          </a:p>
        </p:txBody>
      </p:sp>
    </p:spTree>
    <p:extLst>
      <p:ext uri="{BB962C8B-B14F-4D97-AF65-F5344CB8AC3E}">
        <p14:creationId xmlns:p14="http://schemas.microsoft.com/office/powerpoint/2010/main" val="1399479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 applications for data governance</a:t>
            </a:r>
            <a:endParaRPr lang="en-US" dirty="0"/>
          </a:p>
        </p:txBody>
      </p:sp>
      <p:graphicFrame>
        <p:nvGraphicFramePr>
          <p:cNvPr id="5" name="Diagram 4"/>
          <p:cNvGraphicFramePr/>
          <p:nvPr>
            <p:extLst>
              <p:ext uri="{D42A27DB-BD31-4B8C-83A1-F6EECF244321}">
                <p14:modId xmlns:p14="http://schemas.microsoft.com/office/powerpoint/2010/main" val="1958776926"/>
              </p:ext>
            </p:extLst>
          </p:nvPr>
        </p:nvGraphicFramePr>
        <p:xfrm>
          <a:off x="760428" y="945102"/>
          <a:ext cx="7704841" cy="350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849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governance applications / vendors</a:t>
            </a:r>
            <a:endParaRPr lang="en-US" dirty="0"/>
          </a:p>
        </p:txBody>
      </p:sp>
      <p:graphicFrame>
        <p:nvGraphicFramePr>
          <p:cNvPr id="4" name="Diagram 3"/>
          <p:cNvGraphicFramePr/>
          <p:nvPr>
            <p:extLst>
              <p:ext uri="{D42A27DB-BD31-4B8C-83A1-F6EECF244321}">
                <p14:modId xmlns:p14="http://schemas.microsoft.com/office/powerpoint/2010/main" val="2893416093"/>
              </p:ext>
            </p:extLst>
          </p:nvPr>
        </p:nvGraphicFramePr>
        <p:xfrm>
          <a:off x="213360" y="953736"/>
          <a:ext cx="8298180" cy="357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409722" y="1365953"/>
            <a:ext cx="1895475" cy="2581275"/>
          </a:xfrm>
          <a:prstGeom prst="rect">
            <a:avLst/>
          </a:prstGeom>
        </p:spPr>
      </p:pic>
    </p:spTree>
    <p:extLst>
      <p:ext uri="{BB962C8B-B14F-4D97-AF65-F5344CB8AC3E}">
        <p14:creationId xmlns:p14="http://schemas.microsoft.com/office/powerpoint/2010/main" val="4012737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vendors / products</a:t>
            </a:r>
            <a:endParaRPr lang="en-US" dirty="0"/>
          </a:p>
        </p:txBody>
      </p:sp>
      <p:sp>
        <p:nvSpPr>
          <p:cNvPr id="3" name="Text Placeholder 2"/>
          <p:cNvSpPr>
            <a:spLocks noGrp="1"/>
          </p:cNvSpPr>
          <p:nvPr>
            <p:ph type="body" idx="1"/>
          </p:nvPr>
        </p:nvSpPr>
        <p:spPr/>
        <p:txBody>
          <a:bodyPr/>
          <a:lstStyle/>
          <a:p>
            <a:pPr marL="0" indent="0">
              <a:buNone/>
            </a:pPr>
            <a:endParaRPr lang="en-US" sz="3600" dirty="0" smtClean="0">
              <a:solidFill>
                <a:schemeClr val="bg1">
                  <a:lumMod val="75000"/>
                </a:schemeClr>
              </a:solidFill>
            </a:endParaRPr>
          </a:p>
          <a:p>
            <a:pPr marL="0" indent="0">
              <a:buNone/>
            </a:pPr>
            <a:endParaRPr lang="en-US" sz="3600" dirty="0">
              <a:solidFill>
                <a:schemeClr val="bg1">
                  <a:lumMod val="75000"/>
                </a:schemeClr>
              </a:solidFill>
            </a:endParaRPr>
          </a:p>
          <a:p>
            <a:pPr marL="0" indent="0">
              <a:buNone/>
            </a:pPr>
            <a:r>
              <a:rPr lang="en-US" sz="3600" dirty="0" smtClean="0">
                <a:solidFill>
                  <a:schemeClr val="bg1">
                    <a:lumMod val="75000"/>
                  </a:schemeClr>
                </a:solidFill>
              </a:rPr>
              <a:t>[slide is intentionally blank]</a:t>
            </a:r>
            <a:endParaRPr lang="en-US" sz="3600" dirty="0">
              <a:solidFill>
                <a:schemeClr val="bg1">
                  <a:lumMod val="75000"/>
                </a:schemeClr>
              </a:solidFill>
            </a:endParaRPr>
          </a:p>
        </p:txBody>
      </p:sp>
    </p:spTree>
    <p:extLst>
      <p:ext uri="{BB962C8B-B14F-4D97-AF65-F5344CB8AC3E}">
        <p14:creationId xmlns:p14="http://schemas.microsoft.com/office/powerpoint/2010/main" val="1002080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consider when selecting technology</a:t>
            </a:r>
            <a:endParaRPr lang="en-US" dirty="0"/>
          </a:p>
        </p:txBody>
      </p:sp>
      <p:sp>
        <p:nvSpPr>
          <p:cNvPr id="3" name="Text Placeholder 2"/>
          <p:cNvSpPr>
            <a:spLocks noGrp="1"/>
          </p:cNvSpPr>
          <p:nvPr>
            <p:ph type="body" idx="1"/>
          </p:nvPr>
        </p:nvSpPr>
        <p:spPr>
          <a:xfrm>
            <a:off x="596900" y="1228725"/>
            <a:ext cx="4157980" cy="3102543"/>
          </a:xfrm>
        </p:spPr>
        <p:txBody>
          <a:bodyPr/>
          <a:lstStyle/>
          <a:p>
            <a:r>
              <a:rPr lang="en-US" dirty="0"/>
              <a:t>Initial </a:t>
            </a:r>
            <a:r>
              <a:rPr lang="en-US" dirty="0" smtClean="0"/>
              <a:t>cost </a:t>
            </a:r>
            <a:r>
              <a:rPr lang="en-US" dirty="0"/>
              <a:t>and a</a:t>
            </a:r>
            <a:r>
              <a:rPr lang="en-US" dirty="0" smtClean="0"/>
              <a:t>nnual </a:t>
            </a:r>
            <a:r>
              <a:rPr lang="en-US" dirty="0"/>
              <a:t>c</a:t>
            </a:r>
            <a:r>
              <a:rPr lang="en-US" dirty="0" smtClean="0"/>
              <a:t>ost</a:t>
            </a:r>
            <a:endParaRPr lang="en-US" dirty="0"/>
          </a:p>
          <a:p>
            <a:endParaRPr lang="en-US" dirty="0"/>
          </a:p>
          <a:p>
            <a:r>
              <a:rPr lang="en-US" dirty="0" smtClean="0"/>
              <a:t>Alignment with DG needs</a:t>
            </a:r>
          </a:p>
          <a:p>
            <a:pPr lvl="1"/>
            <a:r>
              <a:rPr lang="en-US" dirty="0" smtClean="0"/>
              <a:t>Metadata </a:t>
            </a:r>
            <a:r>
              <a:rPr lang="en-US" dirty="0"/>
              <a:t>m</a:t>
            </a:r>
            <a:r>
              <a:rPr lang="en-US" dirty="0" smtClean="0"/>
              <a:t>anagement</a:t>
            </a:r>
            <a:endParaRPr lang="en-US" dirty="0"/>
          </a:p>
          <a:p>
            <a:pPr lvl="1"/>
            <a:r>
              <a:rPr lang="en-US" dirty="0"/>
              <a:t>Integration </a:t>
            </a:r>
            <a:r>
              <a:rPr lang="en-US" dirty="0" smtClean="0"/>
              <a:t>w/ </a:t>
            </a:r>
            <a:r>
              <a:rPr lang="en-US" dirty="0"/>
              <a:t>r</a:t>
            </a:r>
            <a:r>
              <a:rPr lang="en-US" dirty="0" smtClean="0"/>
              <a:t>eporting </a:t>
            </a:r>
            <a:r>
              <a:rPr lang="en-US" dirty="0"/>
              <a:t>t</a:t>
            </a:r>
            <a:r>
              <a:rPr lang="en-US" dirty="0" smtClean="0"/>
              <a:t>ools</a:t>
            </a:r>
            <a:endParaRPr lang="en-US" dirty="0"/>
          </a:p>
          <a:p>
            <a:pPr lvl="1"/>
            <a:r>
              <a:rPr lang="en-US" dirty="0"/>
              <a:t>Data </a:t>
            </a:r>
            <a:r>
              <a:rPr lang="en-US" dirty="0" smtClean="0"/>
              <a:t>quality</a:t>
            </a:r>
            <a:endParaRPr lang="en-US" dirty="0"/>
          </a:p>
          <a:p>
            <a:pPr lvl="1"/>
            <a:r>
              <a:rPr lang="en-US" dirty="0" smtClean="0"/>
              <a:t>Security/user </a:t>
            </a:r>
            <a:r>
              <a:rPr lang="en-US" dirty="0"/>
              <a:t>r</a:t>
            </a:r>
            <a:r>
              <a:rPr lang="en-US" dirty="0" smtClean="0"/>
              <a:t>oles</a:t>
            </a:r>
            <a:endParaRPr lang="en-US" dirty="0"/>
          </a:p>
          <a:p>
            <a:endParaRPr lang="en-US" dirty="0" smtClean="0"/>
          </a:p>
          <a:p>
            <a:r>
              <a:rPr lang="en-US" dirty="0" smtClean="0"/>
              <a:t>User </a:t>
            </a:r>
            <a:r>
              <a:rPr lang="en-US" dirty="0"/>
              <a:t>community</a:t>
            </a:r>
          </a:p>
          <a:p>
            <a:endParaRPr lang="en-US" dirty="0"/>
          </a:p>
        </p:txBody>
      </p:sp>
      <p:sp>
        <p:nvSpPr>
          <p:cNvPr id="6" name="Text Placeholder 2"/>
          <p:cNvSpPr txBox="1">
            <a:spLocks/>
          </p:cNvSpPr>
          <p:nvPr/>
        </p:nvSpPr>
        <p:spPr>
          <a:xfrm>
            <a:off x="4681220" y="1228724"/>
            <a:ext cx="4157980" cy="3102543"/>
          </a:xfrm>
          <a:prstGeom prst="rect">
            <a:avLst/>
          </a:prstGeom>
        </p:spPr>
        <p:txBody>
          <a:bodyPr>
            <a:noAutofit/>
          </a:bodyPr>
          <a:lstStyle>
            <a:lvl1pPr marL="342900" indent="-342900" algn="l" defTabSz="685800" rtl="0" eaLnBrk="1" latinLnBrk="0" hangingPunct="1">
              <a:lnSpc>
                <a:spcPct val="100000"/>
              </a:lnSpc>
              <a:spcBef>
                <a:spcPts val="0"/>
              </a:spcBef>
              <a:buFont typeface="Arial" panose="020B0604020202020204" pitchFamily="34" charset="0"/>
              <a:buChar char="•"/>
              <a:defRPr sz="2100" b="0" i="0" kern="1200" baseline="0">
                <a:solidFill>
                  <a:schemeClr val="tx1">
                    <a:lumMod val="75000"/>
                    <a:lumOff val="25000"/>
                  </a:schemeClr>
                </a:solidFill>
                <a:latin typeface="Georgia" charset="0"/>
                <a:ea typeface="Georgia" charset="0"/>
                <a:cs typeface="Georgia"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900113" indent="-214313" algn="l" defTabSz="685800" rtl="0" eaLnBrk="1" latinLnBrk="0" hangingPunct="1">
              <a:lnSpc>
                <a:spcPct val="90000"/>
              </a:lnSpc>
              <a:spcBef>
                <a:spcPts val="375"/>
              </a:spcBef>
              <a:buFont typeface="Arial" panose="020B0604020202020204" pitchFamily="34" charset="0"/>
              <a:buChar char="•"/>
              <a:defRPr sz="1650" kern="1200">
                <a:solidFill>
                  <a:schemeClr val="tx1">
                    <a:tint val="75000"/>
                  </a:schemeClr>
                </a:solidFill>
                <a:latin typeface="Georgia" panose="02040502050405020303" pitchFamily="18"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dirty="0" smtClean="0"/>
              <a:t>Ease of implementation and impact on IT</a:t>
            </a:r>
            <a:br>
              <a:rPr lang="en-US" dirty="0" smtClean="0"/>
            </a:br>
            <a:endParaRPr lang="en-US" dirty="0" smtClean="0"/>
          </a:p>
          <a:p>
            <a:endParaRPr lang="en-US" dirty="0" smtClean="0"/>
          </a:p>
          <a:p>
            <a:endParaRPr lang="en-US" dirty="0"/>
          </a:p>
        </p:txBody>
      </p:sp>
    </p:spTree>
    <p:extLst>
      <p:ext uri="{BB962C8B-B14F-4D97-AF65-F5344CB8AC3E}">
        <p14:creationId xmlns:p14="http://schemas.microsoft.com/office/powerpoint/2010/main" val="3194823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Tree>
    <p:extLst>
      <p:ext uri="{BB962C8B-B14F-4D97-AF65-F5344CB8AC3E}">
        <p14:creationId xmlns:p14="http://schemas.microsoft.com/office/powerpoint/2010/main" val="1864782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Takeaways</a:t>
            </a:r>
            <a:endParaRPr lang="en-US" dirty="0"/>
          </a:p>
        </p:txBody>
      </p:sp>
      <p:sp>
        <p:nvSpPr>
          <p:cNvPr id="4" name="Text Placeholder 3"/>
          <p:cNvSpPr>
            <a:spLocks noGrp="1"/>
          </p:cNvSpPr>
          <p:nvPr>
            <p:ph type="body" idx="1"/>
          </p:nvPr>
        </p:nvSpPr>
        <p:spPr/>
        <p:txBody>
          <a:bodyPr/>
          <a:lstStyle/>
          <a:p>
            <a:r>
              <a:rPr lang="en-US" dirty="0" smtClean="0"/>
              <a:t>Data governance is more about people than data</a:t>
            </a:r>
          </a:p>
          <a:p>
            <a:r>
              <a:rPr lang="en-US" dirty="0" smtClean="0"/>
              <a:t>All higher </a:t>
            </a:r>
            <a:r>
              <a:rPr lang="en-US" dirty="0" err="1" smtClean="0"/>
              <a:t>ed</a:t>
            </a:r>
            <a:r>
              <a:rPr lang="en-US" dirty="0" smtClean="0"/>
              <a:t> change management principals apply</a:t>
            </a:r>
          </a:p>
          <a:p>
            <a:r>
              <a:rPr lang="en-US" dirty="0" smtClean="0"/>
              <a:t>Process and written documents are essential</a:t>
            </a:r>
          </a:p>
          <a:p>
            <a:pPr lvl="1"/>
            <a:r>
              <a:rPr lang="en-US" dirty="0" smtClean="0"/>
              <a:t>Leadership support</a:t>
            </a:r>
          </a:p>
          <a:p>
            <a:pPr lvl="1"/>
            <a:r>
              <a:rPr lang="en-US" dirty="0" smtClean="0"/>
              <a:t>Broad-based consultation, including faculty</a:t>
            </a:r>
          </a:p>
          <a:p>
            <a:pPr lvl="1"/>
            <a:r>
              <a:rPr lang="en-US" dirty="0" smtClean="0"/>
              <a:t>Opportunity for consultation</a:t>
            </a:r>
          </a:p>
          <a:p>
            <a:pPr lvl="1"/>
            <a:r>
              <a:rPr lang="en-US" dirty="0" smtClean="0"/>
              <a:t>Representation</a:t>
            </a:r>
          </a:p>
          <a:p>
            <a:r>
              <a:rPr lang="en-US" dirty="0" smtClean="0"/>
              <a:t>Software can help, but it won’t fix broken processes or organizations</a:t>
            </a:r>
          </a:p>
          <a:p>
            <a:r>
              <a:rPr lang="en-US" dirty="0" smtClean="0"/>
              <a:t>Starting data governance is hard work; sustaining it is harder</a:t>
            </a:r>
          </a:p>
          <a:p>
            <a:endParaRPr lang="en-US" dirty="0"/>
          </a:p>
        </p:txBody>
      </p:sp>
    </p:spTree>
    <p:extLst>
      <p:ext uri="{BB962C8B-B14F-4D97-AF65-F5344CB8AC3E}">
        <p14:creationId xmlns:p14="http://schemas.microsoft.com/office/powerpoint/2010/main" val="237321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Governance Definitions from Universities</a:t>
            </a:r>
            <a:endParaRPr lang="en-US" dirty="0"/>
          </a:p>
        </p:txBody>
      </p:sp>
      <p:sp>
        <p:nvSpPr>
          <p:cNvPr id="3" name="Text Placeholder 2"/>
          <p:cNvSpPr>
            <a:spLocks noGrp="1"/>
          </p:cNvSpPr>
          <p:nvPr>
            <p:ph type="body" idx="1"/>
          </p:nvPr>
        </p:nvSpPr>
        <p:spPr/>
        <p:txBody>
          <a:bodyPr/>
          <a:lstStyle/>
          <a:p>
            <a:r>
              <a:rPr lang="en-US" sz="1800" dirty="0" smtClean="0"/>
              <a:t>“formalizes </a:t>
            </a:r>
            <a:r>
              <a:rPr lang="en-US" sz="1800" dirty="0"/>
              <a:t>behavior around how data are defined, produced, used, stored, and destroyed in order to enable and enhance organizational </a:t>
            </a:r>
            <a:r>
              <a:rPr lang="en-US" sz="1800" dirty="0" smtClean="0"/>
              <a:t>effectiveness” – Stony Brook University (</a:t>
            </a:r>
            <a:r>
              <a:rPr lang="en-US" sz="1800" dirty="0"/>
              <a:t>2016</a:t>
            </a:r>
            <a:r>
              <a:rPr lang="en-US" sz="1800" dirty="0" smtClean="0"/>
              <a:t>)</a:t>
            </a:r>
          </a:p>
          <a:p>
            <a:endParaRPr lang="en-US" sz="1800" dirty="0" smtClean="0"/>
          </a:p>
          <a:p>
            <a:r>
              <a:rPr lang="en-US" sz="1800" dirty="0" smtClean="0"/>
              <a:t>“</a:t>
            </a:r>
            <a:r>
              <a:rPr lang="en-US" sz="1800" dirty="0"/>
              <a:t>adds value to our administrative and academic data systems by the establishment of standards that that promote data integrity and enables strategic integrations of information </a:t>
            </a:r>
            <a:r>
              <a:rPr lang="en-US" sz="1800" dirty="0" smtClean="0"/>
              <a:t>systems” – Vanderbilt University</a:t>
            </a:r>
          </a:p>
          <a:p>
            <a:endParaRPr lang="en-US" sz="1800" dirty="0" smtClean="0"/>
          </a:p>
          <a:p>
            <a:r>
              <a:rPr lang="en-US" sz="1800" dirty="0" smtClean="0"/>
              <a:t>“the discipline </a:t>
            </a:r>
            <a:r>
              <a:rPr lang="en-US" sz="1800" dirty="0"/>
              <a:t>which provides all data management practices with the necessary structure, strategy, and support needed to ensure that data are managed and used as a critical University </a:t>
            </a:r>
            <a:r>
              <a:rPr lang="en-US" sz="1800" dirty="0" smtClean="0"/>
              <a:t>asset” – U of Rochester</a:t>
            </a:r>
          </a:p>
          <a:p>
            <a:endParaRPr lang="en-US" sz="1800" dirty="0"/>
          </a:p>
        </p:txBody>
      </p:sp>
      <p:grpSp>
        <p:nvGrpSpPr>
          <p:cNvPr id="7" name="Group 6"/>
          <p:cNvGrpSpPr/>
          <p:nvPr/>
        </p:nvGrpSpPr>
        <p:grpSpPr>
          <a:xfrm>
            <a:off x="990600" y="1304924"/>
            <a:ext cx="6962775" cy="847726"/>
            <a:chOff x="990600" y="1304924"/>
            <a:chExt cx="6962775" cy="847726"/>
          </a:xfrm>
        </p:grpSpPr>
        <p:sp>
          <p:nvSpPr>
            <p:cNvPr id="4" name="Rectangle 3"/>
            <p:cNvSpPr/>
            <p:nvPr/>
          </p:nvSpPr>
          <p:spPr>
            <a:xfrm>
              <a:off x="990600" y="1304925"/>
              <a:ext cx="1209675" cy="295275"/>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76476" y="1304924"/>
              <a:ext cx="838200" cy="295275"/>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43550" y="1600199"/>
              <a:ext cx="2409825" cy="295275"/>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1895474"/>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981076" y="2374814"/>
            <a:ext cx="6019799" cy="867145"/>
            <a:chOff x="981076" y="2374814"/>
            <a:chExt cx="6019799" cy="867145"/>
          </a:xfrm>
        </p:grpSpPr>
        <p:sp>
          <p:nvSpPr>
            <p:cNvPr id="11" name="Rectangle 10"/>
            <p:cNvSpPr/>
            <p:nvPr/>
          </p:nvSpPr>
          <p:spPr>
            <a:xfrm>
              <a:off x="990600" y="2374814"/>
              <a:ext cx="12096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05101" y="2651408"/>
              <a:ext cx="1085849"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38800" y="2631990"/>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1076" y="2984783"/>
              <a:ext cx="2247899"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519237" y="3466164"/>
            <a:ext cx="5748338" cy="865104"/>
            <a:chOff x="1519237" y="3466164"/>
            <a:chExt cx="5748338" cy="865104"/>
          </a:xfrm>
        </p:grpSpPr>
        <p:sp>
          <p:nvSpPr>
            <p:cNvPr id="15" name="Rectangle 14"/>
            <p:cNvSpPr/>
            <p:nvPr/>
          </p:nvSpPr>
          <p:spPr>
            <a:xfrm>
              <a:off x="1519237" y="3466164"/>
              <a:ext cx="995363"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81475" y="4074092"/>
              <a:ext cx="160972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0" y="3466164"/>
              <a:ext cx="981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44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governance is only one part of a data strategy</a:t>
            </a:r>
            <a:endParaRPr lang="en-US" dirty="0"/>
          </a:p>
        </p:txBody>
      </p:sp>
      <p:sp>
        <p:nvSpPr>
          <p:cNvPr id="3" name="Text Placeholder 2"/>
          <p:cNvSpPr>
            <a:spLocks noGrp="1"/>
          </p:cNvSpPr>
          <p:nvPr>
            <p:ph type="body" idx="1"/>
          </p:nvPr>
        </p:nvSpPr>
        <p:spPr/>
        <p:txBody>
          <a:bodyPr/>
          <a:lstStyle/>
          <a:p>
            <a:r>
              <a:rPr lang="en-US" dirty="0" smtClean="0"/>
              <a:t>A data strategy is a larger vision for how your organization will work with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41189930"/>
              </p:ext>
            </p:extLst>
          </p:nvPr>
        </p:nvGraphicFramePr>
        <p:xfrm>
          <a:off x="1002707" y="2038316"/>
          <a:ext cx="7457628" cy="2080756"/>
        </p:xfrm>
        <a:graphic>
          <a:graphicData uri="http://schemas.openxmlformats.org/drawingml/2006/table">
            <a:tbl>
              <a:tblPr firstRow="1" bandRow="1">
                <a:tableStyleId>{2D5ABB26-0587-4C30-8999-92F81FD0307C}</a:tableStyleId>
              </a:tblPr>
              <a:tblGrid>
                <a:gridCol w="3728814">
                  <a:extLst>
                    <a:ext uri="{9D8B030D-6E8A-4147-A177-3AD203B41FA5}">
                      <a16:colId xmlns:a16="http://schemas.microsoft.com/office/drawing/2014/main" val="20000"/>
                    </a:ext>
                  </a:extLst>
                </a:gridCol>
                <a:gridCol w="3728814">
                  <a:extLst>
                    <a:ext uri="{9D8B030D-6E8A-4147-A177-3AD203B41FA5}">
                      <a16:colId xmlns:a16="http://schemas.microsoft.com/office/drawing/2014/main" val="20001"/>
                    </a:ext>
                  </a:extLst>
                </a:gridCol>
              </a:tblGrid>
              <a:tr h="520189">
                <a:tc>
                  <a:txBody>
                    <a:bodyPr/>
                    <a:lstStyle/>
                    <a:p>
                      <a:r>
                        <a:rPr lang="en-US" sz="2000" dirty="0" smtClean="0">
                          <a:latin typeface="Arial" panose="020B0604020202020204" pitchFamily="34" charset="0"/>
                          <a:cs typeface="Arial" panose="020B0604020202020204" pitchFamily="34" charset="0"/>
                        </a:rPr>
                        <a:t>     Data acquisition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Data usage &amp; literacy</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20189">
                <a:tc>
                  <a:txBody>
                    <a:bodyPr/>
                    <a:lstStyle/>
                    <a:p>
                      <a:r>
                        <a:rPr lang="en-US" sz="2000" dirty="0" smtClean="0">
                          <a:latin typeface="Arial" panose="020B0604020202020204" pitchFamily="34" charset="0"/>
                          <a:cs typeface="Arial" panose="020B0604020202020204" pitchFamily="34" charset="0"/>
                        </a:rPr>
                        <a:t>     Data governance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Data extraction &amp; reporting</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20189">
                <a:tc>
                  <a:txBody>
                    <a:bodyPr/>
                    <a:lstStyle/>
                    <a:p>
                      <a:r>
                        <a:rPr lang="en-US" sz="2000" dirty="0" smtClean="0">
                          <a:latin typeface="Arial" panose="020B0604020202020204" pitchFamily="34" charset="0"/>
                          <a:cs typeface="Arial" panose="020B0604020202020204" pitchFamily="34" charset="0"/>
                        </a:rPr>
                        <a:t>     Data quality</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Data analytics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20189">
                <a:tc>
                  <a:txBody>
                    <a:bodyPr/>
                    <a:lstStyle/>
                    <a:p>
                      <a:r>
                        <a:rPr lang="en-US" sz="2000" dirty="0" smtClean="0">
                          <a:latin typeface="Arial" panose="020B0604020202020204" pitchFamily="34" charset="0"/>
                          <a:cs typeface="Arial" panose="020B0604020202020204" pitchFamily="34" charset="0"/>
                        </a:rPr>
                        <a:t>     Data access</a:t>
                      </a:r>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pic>
        <p:nvPicPr>
          <p:cNvPr id="8" name="Picture 7" descr="C:\Users\bhosch\AppData\Local\Temp\ic_cloud_download_black_24d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577" y="2039519"/>
            <a:ext cx="365760" cy="365760"/>
          </a:xfrm>
          <a:prstGeom prst="rect">
            <a:avLst/>
          </a:prstGeom>
          <a:noFill/>
          <a:ln>
            <a:noFill/>
          </a:ln>
        </p:spPr>
      </p:pic>
      <p:pic>
        <p:nvPicPr>
          <p:cNvPr id="9" name="Picture 8" descr="C:\Users\bhosch\AppData\Local\Temp\ic_supervisor_account_black_24d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577" y="2597116"/>
            <a:ext cx="365760" cy="365760"/>
          </a:xfrm>
          <a:prstGeom prst="rect">
            <a:avLst/>
          </a:prstGeom>
          <a:noFill/>
          <a:ln>
            <a:noFill/>
          </a:ln>
        </p:spPr>
      </p:pic>
      <p:pic>
        <p:nvPicPr>
          <p:cNvPr id="10" name="Picture 9" descr="C:\Users\bhosch\AppData\Local\Temp\ic_grade_black_24d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9278" y="3154713"/>
            <a:ext cx="274320" cy="274320"/>
          </a:xfrm>
          <a:prstGeom prst="rect">
            <a:avLst/>
          </a:prstGeom>
          <a:noFill/>
          <a:ln>
            <a:noFill/>
          </a:ln>
        </p:spPr>
      </p:pic>
      <p:pic>
        <p:nvPicPr>
          <p:cNvPr id="11" name="Picture 10"/>
          <p:cNvPicPr>
            <a:picLocks noChangeAspect="1"/>
          </p:cNvPicPr>
          <p:nvPr/>
        </p:nvPicPr>
        <p:blipFill>
          <a:blip r:embed="rId5"/>
          <a:stretch>
            <a:fillRect/>
          </a:stretch>
        </p:blipFill>
        <p:spPr>
          <a:xfrm>
            <a:off x="1035329" y="3655443"/>
            <a:ext cx="365760" cy="258910"/>
          </a:xfrm>
          <a:prstGeom prst="rect">
            <a:avLst/>
          </a:prstGeom>
        </p:spPr>
      </p:pic>
      <p:pic>
        <p:nvPicPr>
          <p:cNvPr id="12" name="Picture 11" descr="C:\Users\bhosch\AppData\Local\Temp\ic_build_black_24dp.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6064" y="2085239"/>
            <a:ext cx="274320" cy="274320"/>
          </a:xfrm>
          <a:prstGeom prst="rect">
            <a:avLst/>
          </a:prstGeom>
          <a:noFill/>
          <a:ln>
            <a:noFill/>
          </a:ln>
        </p:spPr>
      </p:pic>
      <p:pic>
        <p:nvPicPr>
          <p:cNvPr id="13" name="Picture 9" descr="Image result for b&amp;w icon for repor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064" y="259947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bhosch\AppData\Local\Temp\ic_trending_up_black_24dp.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0344" y="3095730"/>
            <a:ext cx="365760" cy="365760"/>
          </a:xfrm>
          <a:prstGeom prst="rect">
            <a:avLst/>
          </a:prstGeom>
          <a:noFill/>
          <a:ln>
            <a:noFill/>
          </a:ln>
        </p:spPr>
      </p:pic>
    </p:spTree>
    <p:extLst>
      <p:ext uri="{BB962C8B-B14F-4D97-AF65-F5344CB8AC3E}">
        <p14:creationId xmlns:p14="http://schemas.microsoft.com/office/powerpoint/2010/main" val="9052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5-second elevator definition</a:t>
            </a:r>
            <a:endParaRPr lang="en-US" dirty="0"/>
          </a:p>
        </p:txBody>
      </p:sp>
      <p:graphicFrame>
        <p:nvGraphicFramePr>
          <p:cNvPr id="4" name="Diagram 3"/>
          <p:cNvGraphicFramePr/>
          <p:nvPr>
            <p:extLst>
              <p:ext uri="{D42A27DB-BD31-4B8C-83A1-F6EECF244321}">
                <p14:modId xmlns:p14="http://schemas.microsoft.com/office/powerpoint/2010/main" val="564989257"/>
              </p:ext>
            </p:extLst>
          </p:nvPr>
        </p:nvGraphicFramePr>
        <p:xfrm>
          <a:off x="688157" y="952108"/>
          <a:ext cx="7748833" cy="352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88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Master </a:t>
            </a:r>
            <a:r>
              <a:rPr lang="en-US" dirty="0"/>
              <a:t>d</a:t>
            </a:r>
            <a:r>
              <a:rPr lang="en-US" dirty="0" smtClean="0"/>
              <a:t>ata management is often confused with data governance</a:t>
            </a:r>
            <a:endParaRPr lang="en-US" dirty="0"/>
          </a:p>
        </p:txBody>
      </p:sp>
      <p:graphicFrame>
        <p:nvGraphicFramePr>
          <p:cNvPr id="4" name="Diagram 3"/>
          <p:cNvGraphicFramePr/>
          <p:nvPr>
            <p:extLst>
              <p:ext uri="{D42A27DB-BD31-4B8C-83A1-F6EECF244321}">
                <p14:modId xmlns:p14="http://schemas.microsoft.com/office/powerpoint/2010/main" val="3268716564"/>
              </p:ext>
            </p:extLst>
          </p:nvPr>
        </p:nvGraphicFramePr>
        <p:xfrm>
          <a:off x="692331" y="1169126"/>
          <a:ext cx="7798526" cy="329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49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5259</TotalTime>
  <Words>4786</Words>
  <Application>Microsoft Office PowerPoint</Application>
  <PresentationFormat>On-screen Show (16:9)</PresentationFormat>
  <Paragraphs>756</Paragraphs>
  <Slides>70</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Arial</vt:lpstr>
      <vt:lpstr>Calibri</vt:lpstr>
      <vt:lpstr>Effra Trial Heavy</vt:lpstr>
      <vt:lpstr>Franklin Gothic Book</vt:lpstr>
      <vt:lpstr>Georgia</vt:lpstr>
      <vt:lpstr>Helvetica</vt:lpstr>
      <vt:lpstr>Helvetica Light</vt:lpstr>
      <vt:lpstr>Museo Slab 100</vt:lpstr>
      <vt:lpstr>Rockwell</vt:lpstr>
      <vt:lpstr>Tahoma</vt:lpstr>
      <vt:lpstr>Verdana</vt:lpstr>
      <vt:lpstr>Stony Brook University</vt:lpstr>
      <vt:lpstr>PowerPoint Presentation</vt:lpstr>
      <vt:lpstr>Overview</vt:lpstr>
      <vt:lpstr>Outcomes for workshop participants</vt:lpstr>
      <vt:lpstr>What this workshop will not do</vt:lpstr>
      <vt:lpstr>What is data governance?</vt:lpstr>
      <vt:lpstr>Data Governance Definitions (Generic)</vt:lpstr>
      <vt:lpstr>Data Governance Definitions from Universities</vt:lpstr>
      <vt:lpstr>The 5-second elevator definition</vt:lpstr>
      <vt:lpstr>Master data management is often confused with data governance</vt:lpstr>
      <vt:lpstr>Important characteristics of DG definitions</vt:lpstr>
      <vt:lpstr>Activity 1 – What data governance features do you have?</vt:lpstr>
      <vt:lpstr>Why do we need data governance?</vt:lpstr>
      <vt:lpstr>Justifications for Data Governance</vt:lpstr>
      <vt:lpstr>Justifications for Data Governance - Value</vt:lpstr>
      <vt:lpstr>Justifications for Data Governance – Cost (1)</vt:lpstr>
      <vt:lpstr>Justifications for Data Governance – Cost (2)</vt:lpstr>
      <vt:lpstr>Justifications for Data Governance – Cost (3)</vt:lpstr>
      <vt:lpstr>Justifications for Data Governance - Risks</vt:lpstr>
      <vt:lpstr>Data as an Asset</vt:lpstr>
      <vt:lpstr>Data as an Asset for Universities</vt:lpstr>
      <vt:lpstr>Who owns the data?</vt:lpstr>
      <vt:lpstr>Activity 2 - Why do we need data governance?</vt:lpstr>
      <vt:lpstr>Features of Data Governance</vt:lpstr>
      <vt:lpstr>Key features of data governance systems</vt:lpstr>
      <vt:lpstr>Principles and values</vt:lpstr>
      <vt:lpstr>Principles of Data Governance (Generic) </vt:lpstr>
      <vt:lpstr>Principles and Values – Example University of Wisconsin - Madison</vt:lpstr>
      <vt:lpstr>Principles and Values – Example Stony Brook University</vt:lpstr>
      <vt:lpstr>Principles and Values – Example Brown University</vt:lpstr>
      <vt:lpstr>Connect Data Governance to Mission</vt:lpstr>
      <vt:lpstr>Activity 3 - Distill university mission</vt:lpstr>
      <vt:lpstr>Example</vt:lpstr>
      <vt:lpstr>Structure – Generic Example</vt:lpstr>
      <vt:lpstr>Structure – University of Wisconsin-Madison</vt:lpstr>
      <vt:lpstr>Structure – Stanford University</vt:lpstr>
      <vt:lpstr>Structure – Stony Brook University</vt:lpstr>
      <vt:lpstr>Policy-Making Body - Data Governance Council</vt:lpstr>
      <vt:lpstr>Data Governance Council Membership Examples</vt:lpstr>
      <vt:lpstr>Data Stewardship Definitions</vt:lpstr>
      <vt:lpstr>Types of Data Stewards</vt:lpstr>
      <vt:lpstr>Alternative models for types of data stewards</vt:lpstr>
      <vt:lpstr>Data Steward Responsibilities</vt:lpstr>
      <vt:lpstr>Data Stewardship Council/Committee(s) (Functional)</vt:lpstr>
      <vt:lpstr>Stony Brook Roles and Responsibilities Matrix</vt:lpstr>
      <vt:lpstr>Data users</vt:lpstr>
      <vt:lpstr>Administrative Office / Positions Supporting Data Governance</vt:lpstr>
      <vt:lpstr>Maturity Models</vt:lpstr>
      <vt:lpstr>Assess your current state of data governance</vt:lpstr>
      <vt:lpstr>Activity 4: Data Governance Maturity Model</vt:lpstr>
      <vt:lpstr>Activity 4: Data Governance Maturity Model</vt:lpstr>
      <vt:lpstr>Stony Brook Data Governance Maturity Model Initial Results – Spring 2016</vt:lpstr>
      <vt:lpstr>Baseline</vt:lpstr>
      <vt:lpstr>Change Management in Higher Education</vt:lpstr>
      <vt:lpstr>PowerPoint Presentation</vt:lpstr>
      <vt:lpstr>Elements to change management</vt:lpstr>
      <vt:lpstr>Activity 5 – Assemble your group</vt:lpstr>
      <vt:lpstr>Case Study – Stony Brook University</vt:lpstr>
      <vt:lpstr>Charge for data governance (first 9 months)</vt:lpstr>
      <vt:lpstr>Charge for data quality improvement</vt:lpstr>
      <vt:lpstr>Charge for training and communication</vt:lpstr>
      <vt:lpstr>Example initial process for data collection</vt:lpstr>
      <vt:lpstr>Activity 6 – Draft input for planning process</vt:lpstr>
      <vt:lpstr>Technological “Solutions”</vt:lpstr>
      <vt:lpstr>Technology applications for data governance</vt:lpstr>
      <vt:lpstr>Data governance applications / vendors</vt:lpstr>
      <vt:lpstr>Other vendors / products</vt:lpstr>
      <vt:lpstr>Issues to consider when selecting technology</vt:lpstr>
      <vt:lpstr>Final Thoughts</vt:lpstr>
      <vt:lpstr>Takeaways</vt:lpstr>
      <vt:lpstr>Data governance is only one part of a data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Braden J Hosch</cp:lastModifiedBy>
  <cp:revision>403</cp:revision>
  <cp:lastPrinted>2017-10-26T16:30:13Z</cp:lastPrinted>
  <dcterms:created xsi:type="dcterms:W3CDTF">2015-10-16T18:36:57Z</dcterms:created>
  <dcterms:modified xsi:type="dcterms:W3CDTF">2018-11-13T19:03:17Z</dcterms:modified>
</cp:coreProperties>
</file>